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</p:sldIdLst>
  <p:sldSz cx="12188952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	<Relationship Id="rId59" Type="http://schemas.openxmlformats.org/officeDocument/2006/relationships/slide" Target="slides/slide54.xml" />
	<Relationship Id="rId60" Type="http://schemas.openxmlformats.org/officeDocument/2006/relationships/slide" Target="slides/slide55.xml" />
	<Relationship Id="rId61" Type="http://schemas.openxmlformats.org/officeDocument/2006/relationships/slide" Target="slides/slide56.xml" />
	<Relationship Id="rId62" Type="http://schemas.openxmlformats.org/officeDocument/2006/relationships/slide" Target="slides/slide57.xml" />
	<Relationship Id="rId63" Type="http://schemas.openxmlformats.org/officeDocument/2006/relationships/slide" Target="slides/slide58.xml" />
	<Relationship Id="rId64" Type="http://schemas.openxmlformats.org/officeDocument/2006/relationships/slide" Target="slides/slide59.xml" />
	<Relationship Id="rId65" Type="http://schemas.openxmlformats.org/officeDocument/2006/relationships/slide" Target="slides/slide60.xml" />
	<Relationship Id="rId66" Type="http://schemas.openxmlformats.org/officeDocument/2006/relationships/slide" Target="slides/slide61.xml" />
	<Relationship Id="rId67" Type="http://schemas.openxmlformats.org/officeDocument/2006/relationships/slide" Target="slides/slide62.xml" />
	<Relationship Id="rId68" Type="http://schemas.openxmlformats.org/officeDocument/2006/relationships/slide" Target="slides/slide63.xml" />
	<Relationship Id="rId69" Type="http://schemas.openxmlformats.org/officeDocument/2006/relationships/slide" Target="slides/slide64.xml" />
	<Relationship Id="rId70" Type="http://schemas.openxmlformats.org/officeDocument/2006/relationships/slide" Target="slides/slide65.xml" />
	<Relationship Id="rId71" Type="http://schemas.openxmlformats.org/officeDocument/2006/relationships/slide" Target="slides/slide66.xml" />
	<Relationship Id="rId72" Type="http://schemas.openxmlformats.org/officeDocument/2006/relationships/slide" Target="slides/slide67.xml" />
	<Relationship Id="rId73" Type="http://schemas.openxmlformats.org/officeDocument/2006/relationships/slide" Target="slides/slide68.xml" />
	<Relationship Id="rId74" Type="http://schemas.openxmlformats.org/officeDocument/2006/relationships/slide" Target="slides/slide69.xml" />
	<Relationship Id="rId75" Type="http://schemas.openxmlformats.org/officeDocument/2006/relationships/slide" Target="slides/slide70.xml" />
	<Relationship Id="rId76" Type="http://schemas.openxmlformats.org/officeDocument/2006/relationships/slide" Target="slides/slide71.xml" />
	<Relationship Id="rId77" Type="http://schemas.openxmlformats.org/officeDocument/2006/relationships/slide" Target="slides/slide72.xml" />
	<Relationship Id="rId78" Type="http://schemas.openxmlformats.org/officeDocument/2006/relationships/slide" Target="slides/slide73.xml" />
	<Relationship Id="rId79" Type="http://schemas.openxmlformats.org/officeDocument/2006/relationships/slide" Target="slides/slide74.xml" />
	<Relationship Id="rId80" Type="http://schemas.openxmlformats.org/officeDocument/2006/relationships/slide" Target="slides/slide75.xml" />
	<Relationship Id="rId81" Type="http://schemas.openxmlformats.org/officeDocument/2006/relationships/slide" Target="slides/slide76.xml" />
	<Relationship Id="rId82" Type="http://schemas.openxmlformats.org/officeDocument/2006/relationships/slide" Target="slides/slide77.xml" />
	<Relationship Id="rId83" Type="http://schemas.openxmlformats.org/officeDocument/2006/relationships/slide" Target="slides/slide78.xml" />
	<Relationship Id="rId84" Type="http://schemas.openxmlformats.org/officeDocument/2006/relationships/slide" Target="slides/slide79.xml" />
	<Relationship Id="rId85" Type="http://schemas.openxmlformats.org/officeDocument/2006/relationships/slide" Target="slides/slide80.xml" />
	<Relationship Id="rId86" Type="http://schemas.openxmlformats.org/officeDocument/2006/relationships/slide" Target="slides/slide81.xml" />
	<Relationship Id="rId87" Type="http://schemas.openxmlformats.org/officeDocument/2006/relationships/slide" Target="slides/slide82.xml" />
	<Relationship Id="rId88" Type="http://schemas.openxmlformats.org/officeDocument/2006/relationships/slide" Target="slides/slide83.xml" />
	<Relationship Id="rId89" Type="http://schemas.openxmlformats.org/officeDocument/2006/relationships/slide" Target="slides/slide84.xml" />
	<Relationship Id="rId90" Type="http://schemas.openxmlformats.org/officeDocument/2006/relationships/slide" Target="slides/slide85.xml" />
	<Relationship Id="rId91" Type="http://schemas.openxmlformats.org/officeDocument/2006/relationships/slide" Target="slides/slide86.xml" />
	<Relationship Id="rId92" Type="http://schemas.openxmlformats.org/officeDocument/2006/relationships/slide" Target="slides/slide87.xml" />
	<Relationship Id="rId93" Type="http://schemas.openxmlformats.org/officeDocument/2006/relationships/slide" Target="slides/slide88.xml" />
	<Relationship Id="rId94" Type="http://schemas.openxmlformats.org/officeDocument/2006/relationships/slide" Target="slides/slide89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.jpeg" />
	<Relationship Id="rId3" Type="http://schemas.openxmlformats.org/officeDocument/2006/relationships/image" Target="../media/image25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.jpeg" />
	<Relationship Id="rId3" Type="http://schemas.openxmlformats.org/officeDocument/2006/relationships/image" Target="../media/image27.jpeg" />
	<Relationship Id="rId4" Type="http://schemas.openxmlformats.org/officeDocument/2006/relationships/image" Target="../media/image28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.jpeg" />
	<Relationship Id="rId3" Type="http://schemas.openxmlformats.org/officeDocument/2006/relationships/image" Target="../media/image30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.jpeg" />
	<Relationship Id="rId3" Type="http://schemas.openxmlformats.org/officeDocument/2006/relationships/image" Target="../media/image32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.jpeg" />
	<Relationship Id="rId3" Type="http://schemas.openxmlformats.org/officeDocument/2006/relationships/image" Target="../media/image34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.jpeg" />
	<Relationship Id="rId3" Type="http://schemas.openxmlformats.org/officeDocument/2006/relationships/image" Target="../media/image37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.jpeg" />
	<Relationship Id="rId3" Type="http://schemas.openxmlformats.org/officeDocument/2006/relationships/image" Target="../media/image39.jpeg" />
	<Relationship Id="rId4" Type="http://schemas.openxmlformats.org/officeDocument/2006/relationships/image" Target="../media/image40.jpeg" />
	<Relationship Id="rId5" Type="http://schemas.openxmlformats.org/officeDocument/2006/relationships/image" Target="../media/image41.jpeg" />
	<Relationship Id="rId6" Type="http://schemas.openxmlformats.org/officeDocument/2006/relationships/image" Target="../media/image42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3.jpeg" />
	<Relationship Id="rId3" Type="http://schemas.openxmlformats.org/officeDocument/2006/relationships/image" Target="../media/image44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7.jpeg" />
	<Relationship Id="rId3" Type="http://schemas.openxmlformats.org/officeDocument/2006/relationships/image" Target="../media/image48.jpeg" />
	<Relationship Id="rId4" Type="http://schemas.openxmlformats.org/officeDocument/2006/relationships/image" Target="../media/image49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0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1.jpeg" />
	<Relationship Id="rId3" Type="http://schemas.openxmlformats.org/officeDocument/2006/relationships/image" Target="../media/image52.jpeg" />
	<Relationship Id="rId4" Type="http://schemas.openxmlformats.org/officeDocument/2006/relationships/image" Target="../media/image53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4.jpeg" />
	<Relationship Id="rId3" Type="http://schemas.openxmlformats.org/officeDocument/2006/relationships/image" Target="../media/image55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6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7.jpeg" />
	<Relationship Id="rId3" Type="http://schemas.openxmlformats.org/officeDocument/2006/relationships/image" Target="../media/image58.jpeg" />
	<Relationship Id="rId4" Type="http://schemas.openxmlformats.org/officeDocument/2006/relationships/image" Target="../media/image59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0.jpeg" />
	<Relationship Id="rId3" Type="http://schemas.openxmlformats.org/officeDocument/2006/relationships/image" Target="../media/image61.jpeg" />
	<Relationship Id="rId4" Type="http://schemas.openxmlformats.org/officeDocument/2006/relationships/image" Target="../media/image62.jpeg" />
	<Relationship Id="rId5" Type="http://schemas.openxmlformats.org/officeDocument/2006/relationships/image" Target="../media/image63.jpeg" />
	<Relationship Id="rId6" Type="http://schemas.openxmlformats.org/officeDocument/2006/relationships/image" Target="../media/image64.jpeg" />
	<Relationship Id="rId7" Type="http://schemas.openxmlformats.org/officeDocument/2006/relationships/image" Target="../media/image65.jpeg" />
	<Relationship Id="rId8" Type="http://schemas.openxmlformats.org/officeDocument/2006/relationships/image" Target="../media/image66.jpeg" />
	<Relationship Id="rId9" Type="http://schemas.openxmlformats.org/officeDocument/2006/relationships/image" Target="../media/image67.jpeg" />
	<Relationship Id="rId10" Type="http://schemas.openxmlformats.org/officeDocument/2006/relationships/image" Target="../media/image68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9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0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1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2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3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4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5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6.jpeg" />
	<Relationship Id="rId3" Type="http://schemas.openxmlformats.org/officeDocument/2006/relationships/image" Target="../media/image77.jpeg" />
	<Relationship Id="rId4" Type="http://schemas.openxmlformats.org/officeDocument/2006/relationships/image" Target="../media/image78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9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0.jpeg" />
	<Relationship Id="rId3" Type="http://schemas.openxmlformats.org/officeDocument/2006/relationships/image" Target="../media/image81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2.jpeg" />
	<Relationship Id="rId3" Type="http://schemas.openxmlformats.org/officeDocument/2006/relationships/image" Target="../media/image83.jpeg" />
	<Relationship Id="rId4" Type="http://schemas.openxmlformats.org/officeDocument/2006/relationships/image" Target="../media/image84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5.jpeg" />
	<Relationship Id="rId3" Type="http://schemas.openxmlformats.org/officeDocument/2006/relationships/image" Target="../media/image86.jpeg" />
	<Relationship Id="rId4" Type="http://schemas.openxmlformats.org/officeDocument/2006/relationships/image" Target="../media/image87.jpeg" />
	<Relationship Id="rId5" Type="http://schemas.openxmlformats.org/officeDocument/2006/relationships/image" Target="../media/image88.jpeg" />
	<Relationship Id="rId6" Type="http://schemas.openxmlformats.org/officeDocument/2006/relationships/image" Target="../media/image89.jpeg" />
	<Relationship Id="rId7" Type="http://schemas.openxmlformats.org/officeDocument/2006/relationships/image" Target="../media/image90.jpeg" />
	<Relationship Id="rId8" Type="http://schemas.openxmlformats.org/officeDocument/2006/relationships/image" Target="../media/image91.jpeg" />
	<Relationship Id="rId9" Type="http://schemas.openxmlformats.org/officeDocument/2006/relationships/image" Target="../media/image92.jpeg" />
	<Relationship Id="rId10" Type="http://schemas.openxmlformats.org/officeDocument/2006/relationships/image" Target="../media/image93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	<Relationship Id="rId3" Type="http://schemas.openxmlformats.org/officeDocument/2006/relationships/image" Target="../media/image6.jpeg" />
	<Relationship Id="rId4" Type="http://schemas.openxmlformats.org/officeDocument/2006/relationships/image" Target="../media/image7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4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5.jpeg" />
	<Relationship Id="rId3" Type="http://schemas.openxmlformats.org/officeDocument/2006/relationships/image" Target="../media/image96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7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8.jpeg" />
	<Relationship Id="rId3" Type="http://schemas.openxmlformats.org/officeDocument/2006/relationships/image" Target="../media/image99.jpeg" />
	<Relationship Id="rId4" Type="http://schemas.openxmlformats.org/officeDocument/2006/relationships/image" Target="../media/image100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1.jpeg" />
	<Relationship Id="rId3" Type="http://schemas.openxmlformats.org/officeDocument/2006/relationships/image" Target="../media/image102.jpeg" />
	<Relationship Id="rId4" Type="http://schemas.openxmlformats.org/officeDocument/2006/relationships/image" Target="../media/image103.jpeg" />
	<Relationship Id="rId5" Type="http://schemas.openxmlformats.org/officeDocument/2006/relationships/image" Target="../media/image104.jpeg" />
	<Relationship Id="rId6" Type="http://schemas.openxmlformats.org/officeDocument/2006/relationships/image" Target="../media/image105.jpeg" />
	<Relationship Id="rId7" Type="http://schemas.openxmlformats.org/officeDocument/2006/relationships/image" Target="../media/image106.jpeg" />
	<Relationship Id="rId8" Type="http://schemas.openxmlformats.org/officeDocument/2006/relationships/image" Target="../media/image107.jpeg" />
	<Relationship Id="rId9" Type="http://schemas.openxmlformats.org/officeDocument/2006/relationships/image" Target="../media/image108.jpeg" />
	<Relationship Id="rId10" Type="http://schemas.openxmlformats.org/officeDocument/2006/relationships/image" Target="../media/image109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0.jpeg" />
	<Relationship Id="rId3" Type="http://schemas.openxmlformats.org/officeDocument/2006/relationships/image" Target="../media/image111.jpeg" />
	<Relationship Id="rId4" Type="http://schemas.openxmlformats.org/officeDocument/2006/relationships/image" Target="../media/image112.jpeg" />
	<Relationship Id="rId5" Type="http://schemas.openxmlformats.org/officeDocument/2006/relationships/image" Target="../media/image113.jpeg" />
	<Relationship Id="rId6" Type="http://schemas.openxmlformats.org/officeDocument/2006/relationships/image" Target="../media/image114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5.jpeg" />
	<Relationship Id="rId3" Type="http://schemas.openxmlformats.org/officeDocument/2006/relationships/image" Target="../media/image116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7.jpeg" />
	<Relationship Id="rId3" Type="http://schemas.openxmlformats.org/officeDocument/2006/relationships/image" Target="../media/image118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9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0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.jpeg" />
	<Relationship Id="rId3" Type="http://schemas.openxmlformats.org/officeDocument/2006/relationships/image" Target="../media/image9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1.jpeg" />
	<Relationship Id="rId3" Type="http://schemas.openxmlformats.org/officeDocument/2006/relationships/image" Target="../media/image122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3.jpeg" />
	<Relationship Id="rId3" Type="http://schemas.openxmlformats.org/officeDocument/2006/relationships/image" Target="../media/image124.jpeg" />
	<Relationship Id="rId4" Type="http://schemas.openxmlformats.org/officeDocument/2006/relationships/image" Target="../media/image125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6.jpeg" />
	<Relationship Id="rId3" Type="http://schemas.openxmlformats.org/officeDocument/2006/relationships/image" Target="../media/image127.jpeg" />
	<Relationship Id="rId4" Type="http://schemas.openxmlformats.org/officeDocument/2006/relationships/image" Target="../media/image128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9.jpeg" />
	<Relationship Id="rId3" Type="http://schemas.openxmlformats.org/officeDocument/2006/relationships/image" Target="../media/image130.jpeg" />
</Relationships>
</file>

<file path=ppt/slides/_rels/slide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1.jpeg" />
</Relationships>
</file>

<file path=ppt/slides/_rels/slide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2.jpeg" />
</Relationships>
</file>

<file path=ppt/slides/_rels/slide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3.jpeg" />
	<Relationship Id="rId3" Type="http://schemas.openxmlformats.org/officeDocument/2006/relationships/image" Target="../media/image134.jpeg" />
</Relationships>
</file>

<file path=ppt/slides/_rels/slide5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5.jpeg" />
</Relationships>
</file>

<file path=ppt/slides/_rels/slide5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6.jpeg" />
	<Relationship Id="rId3" Type="http://schemas.openxmlformats.org/officeDocument/2006/relationships/image" Target="../media/image137.jpeg" />
</Relationships>
</file>

<file path=ppt/slides/_rels/slide5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8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.jpeg" />
	<Relationship Id="rId3" Type="http://schemas.openxmlformats.org/officeDocument/2006/relationships/image" Target="../media/image11.jpeg" />
</Relationships>
</file>

<file path=ppt/slides/_rels/slide6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9.jpeg" />
	<Relationship Id="rId3" Type="http://schemas.openxmlformats.org/officeDocument/2006/relationships/image" Target="../media/image140.jpeg" />
</Relationships>
</file>

<file path=ppt/slides/_rels/slide6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1.jpeg" />
	<Relationship Id="rId3" Type="http://schemas.openxmlformats.org/officeDocument/2006/relationships/image" Target="../media/image142.jpeg" />
	<Relationship Id="rId4" Type="http://schemas.openxmlformats.org/officeDocument/2006/relationships/image" Target="../media/image143.jpeg" />
</Relationships>
</file>

<file path=ppt/slides/_rels/slide6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4.jpeg" />
	<Relationship Id="rId3" Type="http://schemas.openxmlformats.org/officeDocument/2006/relationships/image" Target="../media/image145.jpeg" />
	<Relationship Id="rId4" Type="http://schemas.openxmlformats.org/officeDocument/2006/relationships/image" Target="../media/image146.jpeg" />
</Relationships>
</file>

<file path=ppt/slides/_rels/slide6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7.jpeg" />
</Relationships>
</file>

<file path=ppt/slides/_rels/slide6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8.jpeg" />
	<Relationship Id="rId3" Type="http://schemas.openxmlformats.org/officeDocument/2006/relationships/image" Target="../media/image149.jpeg" />
</Relationships>
</file>

<file path=ppt/slides/_rels/slide6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0.jpeg" />
</Relationships>
</file>

<file path=ppt/slides/_rels/slide6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1.jpeg" />
	<Relationship Id="rId3" Type="http://schemas.openxmlformats.org/officeDocument/2006/relationships/image" Target="../media/image152.jpeg" />
</Relationships>
</file>

<file path=ppt/slides/_rels/slide6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3.jpeg" />
	<Relationship Id="rId3" Type="http://schemas.openxmlformats.org/officeDocument/2006/relationships/image" Target="../media/image154.jpeg" />
</Relationships>
</file>

<file path=ppt/slides/_rels/slide6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5.jpeg" />
	<Relationship Id="rId3" Type="http://schemas.openxmlformats.org/officeDocument/2006/relationships/image" Target="../media/image156.jpeg" />
</Relationships>
</file>

<file path=ppt/slides/_rels/slide6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7.jpeg" />
	<Relationship Id="rId3" Type="http://schemas.openxmlformats.org/officeDocument/2006/relationships/image" Target="../media/image158.jpeg" />
	<Relationship Id="rId4" Type="http://schemas.openxmlformats.org/officeDocument/2006/relationships/image" Target="../media/image159.jpeg" />
	<Relationship Id="rId5" Type="http://schemas.openxmlformats.org/officeDocument/2006/relationships/image" Target="../media/image160.jpeg" />
	<Relationship Id="rId6" Type="http://schemas.openxmlformats.org/officeDocument/2006/relationships/image" Target="../media/image161.jpeg" />
	<Relationship Id="rId7" Type="http://schemas.openxmlformats.org/officeDocument/2006/relationships/image" Target="../media/image162.jpeg" />
	<Relationship Id="rId8" Type="http://schemas.openxmlformats.org/officeDocument/2006/relationships/image" Target="../media/image163.jpeg" />
	<Relationship Id="rId9" Type="http://schemas.openxmlformats.org/officeDocument/2006/relationships/image" Target="../media/image164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.jpeg" />
	<Relationship Id="rId3" Type="http://schemas.openxmlformats.org/officeDocument/2006/relationships/image" Target="../media/image13.jpeg" />
</Relationships>
</file>

<file path=ppt/slides/_rels/slide7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5.jpeg" />
</Relationships>
</file>

<file path=ppt/slides/_rels/slide7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6.jpeg" />
</Relationships>
</file>

<file path=ppt/slides/_rels/slide7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7.jpeg" />
	<Relationship Id="rId3" Type="http://schemas.openxmlformats.org/officeDocument/2006/relationships/image" Target="../media/image168.jpeg" />
</Relationships>
</file>

<file path=ppt/slides/_rels/slide7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9.jpeg" />
	<Relationship Id="rId3" Type="http://schemas.openxmlformats.org/officeDocument/2006/relationships/image" Target="../media/image170.jpeg" />
</Relationships>
</file>

<file path=ppt/slides/_rels/slide7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1.jpeg" />
	<Relationship Id="rId3" Type="http://schemas.openxmlformats.org/officeDocument/2006/relationships/image" Target="../media/image172.jpeg" />
	<Relationship Id="rId4" Type="http://schemas.openxmlformats.org/officeDocument/2006/relationships/image" Target="../media/image173.jpeg" />
</Relationships>
</file>

<file path=ppt/slides/_rels/slide7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4.jpeg" />
</Relationships>
</file>

<file path=ppt/slides/_rels/slide7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5.jpeg" />
</Relationships>
</file>

<file path=ppt/slides/_rels/slide7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6.jpeg" />
</Relationships>
</file>

<file path=ppt/slides/_rels/slide7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7.jpeg" />
	<Relationship Id="rId3" Type="http://schemas.openxmlformats.org/officeDocument/2006/relationships/image" Target="../media/image178.jpeg" />
</Relationships>
</file>

<file path=ppt/slides/_rels/slide7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9.jpeg" />
	<Relationship Id="rId3" Type="http://schemas.openxmlformats.org/officeDocument/2006/relationships/image" Target="../media/image180.jpeg" />
	<Relationship Id="rId4" Type="http://schemas.openxmlformats.org/officeDocument/2006/relationships/image" Target="../media/image181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.jpeg" />
	<Relationship Id="rId3" Type="http://schemas.openxmlformats.org/officeDocument/2006/relationships/image" Target="../media/image15.jpeg" />
	<Relationship Id="rId4" Type="http://schemas.openxmlformats.org/officeDocument/2006/relationships/image" Target="../media/image16.jpeg" />
	<Relationship Id="rId5" Type="http://schemas.openxmlformats.org/officeDocument/2006/relationships/image" Target="../media/image17.jpeg" />
	<Relationship Id="rId6" Type="http://schemas.openxmlformats.org/officeDocument/2006/relationships/image" Target="../media/image18.jpeg" />
	<Relationship Id="rId7" Type="http://schemas.openxmlformats.org/officeDocument/2006/relationships/image" Target="../media/image19.jpeg" />
	<Relationship Id="rId8" Type="http://schemas.openxmlformats.org/officeDocument/2006/relationships/image" Target="../media/image20.jpeg" />
	<Relationship Id="rId9" Type="http://schemas.openxmlformats.org/officeDocument/2006/relationships/image" Target="../media/image21.jpeg" />
	<Relationship Id="rId10" Type="http://schemas.openxmlformats.org/officeDocument/2006/relationships/image" Target="../media/image22.jpeg" />
</Relationships>
</file>

<file path=ppt/slides/_rels/slide8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2.jpeg" />
	<Relationship Id="rId3" Type="http://schemas.openxmlformats.org/officeDocument/2006/relationships/image" Target="../media/image183.jpeg" />
</Relationships>
</file>

<file path=ppt/slides/_rels/slide8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4.jpeg" />
	<Relationship Id="rId3" Type="http://schemas.openxmlformats.org/officeDocument/2006/relationships/image" Target="../media/image185.jpeg" />
</Relationships>
</file>

<file path=ppt/slides/_rels/slide8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6.jpeg" />
	<Relationship Id="rId3" Type="http://schemas.openxmlformats.org/officeDocument/2006/relationships/image" Target="../media/image187.jpeg" />
</Relationships>
</file>

<file path=ppt/slides/_rels/slide8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8.jpeg" />
	<Relationship Id="rId3" Type="http://schemas.openxmlformats.org/officeDocument/2006/relationships/image" Target="../media/image189.jpeg" />
	<Relationship Id="rId4" Type="http://schemas.openxmlformats.org/officeDocument/2006/relationships/image" Target="../media/image190.jpeg" />
	<Relationship Id="rId5" Type="http://schemas.openxmlformats.org/officeDocument/2006/relationships/image" Target="../media/image191.jpeg" />
	<Relationship Id="rId6" Type="http://schemas.openxmlformats.org/officeDocument/2006/relationships/image" Target="../media/image192.jpeg" />
	<Relationship Id="rId7" Type="http://schemas.openxmlformats.org/officeDocument/2006/relationships/image" Target="../media/image193.jpeg" />
	<Relationship Id="rId8" Type="http://schemas.openxmlformats.org/officeDocument/2006/relationships/image" Target="../media/image194.jpeg" />
	<Relationship Id="rId9" Type="http://schemas.openxmlformats.org/officeDocument/2006/relationships/image" Target="../media/image195.jpeg" />
	<Relationship Id="rId10" Type="http://schemas.openxmlformats.org/officeDocument/2006/relationships/image" Target="../media/image196.jpeg" />
	<Relationship Id="rId11" Type="http://schemas.openxmlformats.org/officeDocument/2006/relationships/image" Target="../media/image197.jpeg" />
	<Relationship Id="rId12" Type="http://schemas.openxmlformats.org/officeDocument/2006/relationships/image" Target="../media/image198.jpeg" />
	<Relationship Id="rId13" Type="http://schemas.openxmlformats.org/officeDocument/2006/relationships/image" Target="../media/image199.jpeg" />
	<Relationship Id="rId14" Type="http://schemas.openxmlformats.org/officeDocument/2006/relationships/image" Target="../media/image200.jpeg" />
	<Relationship Id="rId15" Type="http://schemas.openxmlformats.org/officeDocument/2006/relationships/image" Target="../media/image201.jpeg" />
	<Relationship Id="rId16" Type="http://schemas.openxmlformats.org/officeDocument/2006/relationships/image" Target="../media/image202.jpeg" />
	<Relationship Id="rId17" Type="http://schemas.openxmlformats.org/officeDocument/2006/relationships/image" Target="../media/image203.jpeg" />
	<Relationship Id="rId18" Type="http://schemas.openxmlformats.org/officeDocument/2006/relationships/image" Target="../media/image204.jpeg" />
	<Relationship Id="rId19" Type="http://schemas.openxmlformats.org/officeDocument/2006/relationships/image" Target="../media/image205.jpeg" />
	<Relationship Id="rId20" Type="http://schemas.openxmlformats.org/officeDocument/2006/relationships/image" Target="../media/image206.jpeg" />
	<Relationship Id="rId21" Type="http://schemas.openxmlformats.org/officeDocument/2006/relationships/image" Target="../media/image207.jpeg" />
	<Relationship Id="rId22" Type="http://schemas.openxmlformats.org/officeDocument/2006/relationships/image" Target="../media/image208.jpeg" />
	<Relationship Id="rId23" Type="http://schemas.openxmlformats.org/officeDocument/2006/relationships/image" Target="../media/image209.jpeg" />
	<Relationship Id="rId24" Type="http://schemas.openxmlformats.org/officeDocument/2006/relationships/image" Target="../media/image210.jpeg" />
	<Relationship Id="rId25" Type="http://schemas.openxmlformats.org/officeDocument/2006/relationships/image" Target="../media/image211.jpeg" />
	<Relationship Id="rId26" Type="http://schemas.openxmlformats.org/officeDocument/2006/relationships/image" Target="../media/image212.jpeg" />
	<Relationship Id="rId27" Type="http://schemas.openxmlformats.org/officeDocument/2006/relationships/image" Target="../media/image213.jpeg" />
	<Relationship Id="rId28" Type="http://schemas.openxmlformats.org/officeDocument/2006/relationships/image" Target="../media/image214.jpeg" />
	<Relationship Id="rId29" Type="http://schemas.openxmlformats.org/officeDocument/2006/relationships/image" Target="../media/image215.jpeg" />
	<Relationship Id="rId30" Type="http://schemas.openxmlformats.org/officeDocument/2006/relationships/image" Target="../media/image216.jpeg" />
	<Relationship Id="rId31" Type="http://schemas.openxmlformats.org/officeDocument/2006/relationships/image" Target="../media/image217.jpeg" />
	<Relationship Id="rId32" Type="http://schemas.openxmlformats.org/officeDocument/2006/relationships/image" Target="../media/image218.jpeg" />
	<Relationship Id="rId33" Type="http://schemas.openxmlformats.org/officeDocument/2006/relationships/image" Target="../media/image219.jpeg" />
	<Relationship Id="rId34" Type="http://schemas.openxmlformats.org/officeDocument/2006/relationships/image" Target="../media/image220.jpeg" />
	<Relationship Id="rId35" Type="http://schemas.openxmlformats.org/officeDocument/2006/relationships/image" Target="../media/image221.jpeg" />
	<Relationship Id="rId36" Type="http://schemas.openxmlformats.org/officeDocument/2006/relationships/image" Target="../media/image222.jpeg" />
</Relationships>
</file>

<file path=ppt/slides/_rels/slide8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3.jpeg" />
	<Relationship Id="rId3" Type="http://schemas.openxmlformats.org/officeDocument/2006/relationships/image" Target="../media/image224.jpeg" />
</Relationships>
</file>

<file path=ppt/slides/_rels/slide8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5.jpeg" />
	<Relationship Id="rId3" Type="http://schemas.openxmlformats.org/officeDocument/2006/relationships/image" Target="../media/image226.jpeg" />
</Relationships>
</file>

<file path=ppt/slides/_rels/slide8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7.jpeg" />
	<Relationship Id="rId3" Type="http://schemas.openxmlformats.org/officeDocument/2006/relationships/image" Target="../media/image228.jpeg" />
	<Relationship Id="rId4" Type="http://schemas.openxmlformats.org/officeDocument/2006/relationships/image" Target="../media/image229.jpeg" />
</Relationships>
</file>

<file path=ppt/slides/_rels/slide8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0.jpeg" />
	<Relationship Id="rId3" Type="http://schemas.openxmlformats.org/officeDocument/2006/relationships/image" Target="../media/image231.jpeg" />
	<Relationship Id="rId4" Type="http://schemas.openxmlformats.org/officeDocument/2006/relationships/image" Target="../media/image232.jpeg" />
</Relationships>
</file>

<file path=ppt/slides/_rels/slide8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3.jpeg" />
</Relationships>
</file>

<file path=ppt/slides/_rels/slide8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4.jpeg" />
	<Relationship Id="rId3" Type="http://schemas.openxmlformats.org/officeDocument/2006/relationships/image" Target="../media/image235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0" y="0"/>
            <a:ext cx="61564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1155700"/>
            <a:ext cx="5511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《</a:t>
            </a:r>
            <a:r>
              <a:rPr lang="en-US" altLang="zh-CN" sz="4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语言程序设计》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9718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丁盟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403600"/>
            <a:ext cx="229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语言课程组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325051" y="916878"/>
            <a:ext cx="3243357" cy="2448038"/>
          </a:xfrm>
          <a:custGeom>
            <a:avLst/>
            <a:gdLst>
              <a:gd name="connsiteX0" fmla="*/ 294565 w 3243357"/>
              <a:gd name="connsiteY0" fmla="*/ 805622 h 2448038"/>
              <a:gd name="connsiteX1" fmla="*/ 728143 w 3243357"/>
              <a:gd name="connsiteY1" fmla="*/ 219517 h 2448038"/>
              <a:gd name="connsiteX2" fmla="*/ 1052501 w 3243357"/>
              <a:gd name="connsiteY2" fmla="*/ 286192 h 2448038"/>
              <a:gd name="connsiteX3" fmla="*/ 1593394 w 3243357"/>
              <a:gd name="connsiteY3" fmla="*/ 115631 h 2448038"/>
              <a:gd name="connsiteX4" fmla="*/ 1686358 w 3243357"/>
              <a:gd name="connsiteY4" fmla="*/ 185862 h 2448038"/>
              <a:gd name="connsiteX5" fmla="*/ 2125397 w 3243357"/>
              <a:gd name="connsiteY5" fmla="*/ 34859 h 2448038"/>
              <a:gd name="connsiteX6" fmla="*/ 2239570 w 3243357"/>
              <a:gd name="connsiteY6" fmla="*/ 132014 h 2448038"/>
              <a:gd name="connsiteX7" fmla="*/ 2753031 w 3243357"/>
              <a:gd name="connsiteY7" fmla="*/ 88580 h 2448038"/>
              <a:gd name="connsiteX8" fmla="*/ 2875967 w 3243357"/>
              <a:gd name="connsiteY8" fmla="*/ 307401 h 2448038"/>
              <a:gd name="connsiteX9" fmla="*/ 3156764 w 3243357"/>
              <a:gd name="connsiteY9" fmla="*/ 813242 h 2448038"/>
              <a:gd name="connsiteX10" fmla="*/ 3138476 w 3243357"/>
              <a:gd name="connsiteY10" fmla="*/ 867344 h 2448038"/>
              <a:gd name="connsiteX11" fmla="*/ 3045004 w 3243357"/>
              <a:gd name="connsiteY11" fmla="*/ 1599753 h 2448038"/>
              <a:gd name="connsiteX12" fmla="*/ 2807387 w 3243357"/>
              <a:gd name="connsiteY12" fmla="*/ 1702623 h 2448038"/>
              <a:gd name="connsiteX13" fmla="*/ 2370126 w 3243357"/>
              <a:gd name="connsiteY13" fmla="*/ 2144710 h 2448038"/>
              <a:gd name="connsiteX14" fmla="*/ 2143812 w 3243357"/>
              <a:gd name="connsiteY14" fmla="*/ 2077146 h 2448038"/>
              <a:gd name="connsiteX15" fmla="*/ 1512368 w 3243357"/>
              <a:gd name="connsiteY15" fmla="*/ 2425507 h 2448038"/>
              <a:gd name="connsiteX16" fmla="*/ 1238175 w 3243357"/>
              <a:gd name="connsiteY16" fmla="*/ 2215957 h 2448038"/>
              <a:gd name="connsiteX17" fmla="*/ 443536 w 3243357"/>
              <a:gd name="connsiteY17" fmla="*/ 2011741 h 2448038"/>
              <a:gd name="connsiteX18" fmla="*/ 437440 w 3243357"/>
              <a:gd name="connsiteY18" fmla="*/ 2001073 h 2448038"/>
              <a:gd name="connsiteX19" fmla="*/ 74601 w 3243357"/>
              <a:gd name="connsiteY19" fmla="*/ 1707068 h 2448038"/>
              <a:gd name="connsiteX20" fmla="*/ 160580 w 3243357"/>
              <a:gd name="connsiteY20" fmla="*/ 1438844 h 2448038"/>
              <a:gd name="connsiteX21" fmla="*/ 44121 w 3243357"/>
              <a:gd name="connsiteY21" fmla="*/ 978088 h 2448038"/>
              <a:gd name="connsiteX22" fmla="*/ 291898 w 3243357"/>
              <a:gd name="connsiteY22" fmla="*/ 813242 h 2448038"/>
              <a:gd name="connsiteX23" fmla="*/ 294565 w 3243357"/>
              <a:gd name="connsiteY23" fmla="*/ 805622 h 2448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243357" h="2448038">
                <a:moveTo>
                  <a:pt x="294565" y="805622"/>
                </a:moveTo>
                <a:cubicBezTo>
                  <a:pt x="256846" y="520634"/>
                  <a:pt x="451029" y="258252"/>
                  <a:pt x="728143" y="219517"/>
                </a:cubicBezTo>
                <a:cubicBezTo>
                  <a:pt x="840538" y="203769"/>
                  <a:pt x="954711" y="227264"/>
                  <a:pt x="1052501" y="286192"/>
                </a:cubicBezTo>
                <a:cubicBezTo>
                  <a:pt x="1156133" y="85278"/>
                  <a:pt x="1398195" y="9078"/>
                  <a:pt x="1593394" y="115631"/>
                </a:cubicBezTo>
                <a:cubicBezTo>
                  <a:pt x="1627430" y="134300"/>
                  <a:pt x="1658799" y="157922"/>
                  <a:pt x="1686358" y="185862"/>
                </a:cubicBezTo>
                <a:cubicBezTo>
                  <a:pt x="1767003" y="19365"/>
                  <a:pt x="1963599" y="-48198"/>
                  <a:pt x="2125397" y="34859"/>
                </a:cubicBezTo>
                <a:cubicBezTo>
                  <a:pt x="2170101" y="57846"/>
                  <a:pt x="2209217" y="90993"/>
                  <a:pt x="2239570" y="132014"/>
                </a:cubicBezTo>
                <a:cubicBezTo>
                  <a:pt x="2369618" y="-25465"/>
                  <a:pt x="2599488" y="-44896"/>
                  <a:pt x="2753031" y="88580"/>
                </a:cubicBezTo>
                <a:cubicBezTo>
                  <a:pt x="2817547" y="144587"/>
                  <a:pt x="2860981" y="221930"/>
                  <a:pt x="2875967" y="307401"/>
                </a:cubicBezTo>
                <a:cubicBezTo>
                  <a:pt x="3089073" y="367091"/>
                  <a:pt x="3214803" y="593659"/>
                  <a:pt x="3156764" y="813242"/>
                </a:cubicBezTo>
                <a:cubicBezTo>
                  <a:pt x="3151938" y="831657"/>
                  <a:pt x="3145842" y="849691"/>
                  <a:pt x="3138476" y="867344"/>
                </a:cubicBezTo>
                <a:cubicBezTo>
                  <a:pt x="3309418" y="1096071"/>
                  <a:pt x="3267635" y="1423985"/>
                  <a:pt x="3045004" y="1599753"/>
                </a:cubicBezTo>
                <a:cubicBezTo>
                  <a:pt x="2975789" y="1654490"/>
                  <a:pt x="2893874" y="1689923"/>
                  <a:pt x="2807387" y="1702623"/>
                </a:cubicBezTo>
                <a:cubicBezTo>
                  <a:pt x="2805482" y="1948749"/>
                  <a:pt x="2609648" y="2146742"/>
                  <a:pt x="2370126" y="2144710"/>
                </a:cubicBezTo>
                <a:cubicBezTo>
                  <a:pt x="2289989" y="2144075"/>
                  <a:pt x="2211757" y="2120707"/>
                  <a:pt x="2143812" y="2077146"/>
                </a:cubicBezTo>
                <a:cubicBezTo>
                  <a:pt x="2062786" y="2353117"/>
                  <a:pt x="1780084" y="2509073"/>
                  <a:pt x="1512368" y="2425507"/>
                </a:cubicBezTo>
                <a:cubicBezTo>
                  <a:pt x="1400227" y="2390455"/>
                  <a:pt x="1303326" y="2316414"/>
                  <a:pt x="1238175" y="2215957"/>
                </a:cubicBezTo>
                <a:cubicBezTo>
                  <a:pt x="964109" y="2385883"/>
                  <a:pt x="608382" y="2294570"/>
                  <a:pt x="443536" y="2011741"/>
                </a:cubicBezTo>
                <a:cubicBezTo>
                  <a:pt x="441504" y="2008185"/>
                  <a:pt x="439472" y="2004629"/>
                  <a:pt x="437440" y="2001073"/>
                </a:cubicBezTo>
                <a:cubicBezTo>
                  <a:pt x="258116" y="2022663"/>
                  <a:pt x="95556" y="1890964"/>
                  <a:pt x="74601" y="1707068"/>
                </a:cubicBezTo>
                <a:cubicBezTo>
                  <a:pt x="63298" y="1609024"/>
                  <a:pt x="94794" y="1510980"/>
                  <a:pt x="160580" y="1438844"/>
                </a:cubicBezTo>
                <a:cubicBezTo>
                  <a:pt x="5259" y="1344864"/>
                  <a:pt x="-46937" y="1138489"/>
                  <a:pt x="44121" y="978088"/>
                </a:cubicBezTo>
                <a:cubicBezTo>
                  <a:pt x="96572" y="885378"/>
                  <a:pt x="188520" y="824164"/>
                  <a:pt x="291898" y="813242"/>
                </a:cubicBezTo>
                <a:lnTo>
                  <a:pt x="294565" y="805622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42833" y="4059428"/>
            <a:ext cx="136017" cy="136016"/>
          </a:xfrm>
          <a:custGeom>
            <a:avLst/>
            <a:gdLst>
              <a:gd name="connsiteX0" fmla="*/ 136017 w 136017"/>
              <a:gd name="connsiteY0" fmla="*/ 67944 h 136016"/>
              <a:gd name="connsiteX1" fmla="*/ 68072 w 136017"/>
              <a:gd name="connsiteY1" fmla="*/ 136016 h 136016"/>
              <a:gd name="connsiteX2" fmla="*/ 0 w 136017"/>
              <a:gd name="connsiteY2" fmla="*/ 67944 h 136016"/>
              <a:gd name="connsiteX3" fmla="*/ 68072 w 136017"/>
              <a:gd name="connsiteY3" fmla="*/ 0 h 136016"/>
              <a:gd name="connsiteX4" fmla="*/ 136017 w 136017"/>
              <a:gd name="connsiteY4" fmla="*/ 67944 h 136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017" h="136016">
                <a:moveTo>
                  <a:pt x="136017" y="67944"/>
                </a:moveTo>
                <a:cubicBezTo>
                  <a:pt x="136017" y="105536"/>
                  <a:pt x="105536" y="136016"/>
                  <a:pt x="68072" y="136016"/>
                </a:cubicBezTo>
                <a:cubicBezTo>
                  <a:pt x="30480" y="136016"/>
                  <a:pt x="0" y="105536"/>
                  <a:pt x="0" y="67944"/>
                </a:cubicBezTo>
                <a:cubicBezTo>
                  <a:pt x="0" y="30479"/>
                  <a:pt x="30480" y="0"/>
                  <a:pt x="68072" y="0"/>
                </a:cubicBezTo>
                <a:cubicBezTo>
                  <a:pt x="105536" y="0"/>
                  <a:pt x="136017" y="30479"/>
                  <a:pt x="136017" y="67944"/>
                </a:cubicBez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69529" y="3687826"/>
            <a:ext cx="271906" cy="272033"/>
          </a:xfrm>
          <a:custGeom>
            <a:avLst/>
            <a:gdLst>
              <a:gd name="connsiteX0" fmla="*/ 271906 w 271906"/>
              <a:gd name="connsiteY0" fmla="*/ 136016 h 272033"/>
              <a:gd name="connsiteX1" fmla="*/ 135889 w 271906"/>
              <a:gd name="connsiteY1" fmla="*/ 272033 h 272033"/>
              <a:gd name="connsiteX2" fmla="*/ 0 w 271906"/>
              <a:gd name="connsiteY2" fmla="*/ 136016 h 272033"/>
              <a:gd name="connsiteX3" fmla="*/ 135889 w 271906"/>
              <a:gd name="connsiteY3" fmla="*/ 0 h 272033"/>
              <a:gd name="connsiteX4" fmla="*/ 271906 w 271906"/>
              <a:gd name="connsiteY4" fmla="*/ 136016 h 2720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906" h="272033">
                <a:moveTo>
                  <a:pt x="271906" y="136016"/>
                </a:moveTo>
                <a:cubicBezTo>
                  <a:pt x="271906" y="211073"/>
                  <a:pt x="211073" y="272033"/>
                  <a:pt x="135889" y="272033"/>
                </a:cubicBezTo>
                <a:cubicBezTo>
                  <a:pt x="60832" y="272033"/>
                  <a:pt x="0" y="211073"/>
                  <a:pt x="0" y="136016"/>
                </a:cubicBezTo>
                <a:cubicBezTo>
                  <a:pt x="0" y="60959"/>
                  <a:pt x="60832" y="0"/>
                  <a:pt x="135889" y="0"/>
                </a:cubicBezTo>
                <a:cubicBezTo>
                  <a:pt x="211073" y="0"/>
                  <a:pt x="271906" y="60959"/>
                  <a:pt x="271906" y="136016"/>
                </a:cubicBez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90839" y="3218688"/>
            <a:ext cx="407923" cy="407923"/>
          </a:xfrm>
          <a:custGeom>
            <a:avLst/>
            <a:gdLst>
              <a:gd name="connsiteX0" fmla="*/ 407923 w 407923"/>
              <a:gd name="connsiteY0" fmla="*/ 203961 h 407923"/>
              <a:gd name="connsiteX1" fmla="*/ 203961 w 407923"/>
              <a:gd name="connsiteY1" fmla="*/ 407923 h 407923"/>
              <a:gd name="connsiteX2" fmla="*/ 0 w 407923"/>
              <a:gd name="connsiteY2" fmla="*/ 203961 h 407923"/>
              <a:gd name="connsiteX3" fmla="*/ 203961 w 407923"/>
              <a:gd name="connsiteY3" fmla="*/ 0 h 407923"/>
              <a:gd name="connsiteX4" fmla="*/ 407923 w 407923"/>
              <a:gd name="connsiteY4" fmla="*/ 203961 h 407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7923" h="407923">
                <a:moveTo>
                  <a:pt x="407923" y="203961"/>
                </a:moveTo>
                <a:cubicBezTo>
                  <a:pt x="407923" y="316610"/>
                  <a:pt x="316610" y="407923"/>
                  <a:pt x="203961" y="407923"/>
                </a:cubicBezTo>
                <a:cubicBezTo>
                  <a:pt x="91313" y="407923"/>
                  <a:pt x="0" y="316610"/>
                  <a:pt x="0" y="203961"/>
                </a:cubicBezTo>
                <a:cubicBezTo>
                  <a:pt x="0" y="91313"/>
                  <a:pt x="91313" y="0"/>
                  <a:pt x="203961" y="0"/>
                </a:cubicBezTo>
                <a:cubicBezTo>
                  <a:pt x="316610" y="0"/>
                  <a:pt x="407923" y="91313"/>
                  <a:pt x="407923" y="203961"/>
                </a:cubicBez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96095" y="887922"/>
            <a:ext cx="3301269" cy="2505950"/>
          </a:xfrm>
          <a:custGeom>
            <a:avLst/>
            <a:gdLst>
              <a:gd name="connsiteX0" fmla="*/ 323522 w 3301269"/>
              <a:gd name="connsiteY0" fmla="*/ 834578 h 2505950"/>
              <a:gd name="connsiteX1" fmla="*/ 757099 w 3301269"/>
              <a:gd name="connsiteY1" fmla="*/ 248473 h 2505950"/>
              <a:gd name="connsiteX2" fmla="*/ 1081458 w 3301269"/>
              <a:gd name="connsiteY2" fmla="*/ 315148 h 2505950"/>
              <a:gd name="connsiteX3" fmla="*/ 1622350 w 3301269"/>
              <a:gd name="connsiteY3" fmla="*/ 144587 h 2505950"/>
              <a:gd name="connsiteX4" fmla="*/ 1715314 w 3301269"/>
              <a:gd name="connsiteY4" fmla="*/ 214818 h 2505950"/>
              <a:gd name="connsiteX5" fmla="*/ 2154353 w 3301269"/>
              <a:gd name="connsiteY5" fmla="*/ 63815 h 2505950"/>
              <a:gd name="connsiteX6" fmla="*/ 2268526 w 3301269"/>
              <a:gd name="connsiteY6" fmla="*/ 160970 h 2505950"/>
              <a:gd name="connsiteX7" fmla="*/ 2781987 w 3301269"/>
              <a:gd name="connsiteY7" fmla="*/ 117536 h 2505950"/>
              <a:gd name="connsiteX8" fmla="*/ 2904923 w 3301269"/>
              <a:gd name="connsiteY8" fmla="*/ 336357 h 2505950"/>
              <a:gd name="connsiteX9" fmla="*/ 3185721 w 3301269"/>
              <a:gd name="connsiteY9" fmla="*/ 842198 h 2505950"/>
              <a:gd name="connsiteX10" fmla="*/ 3167433 w 3301269"/>
              <a:gd name="connsiteY10" fmla="*/ 896300 h 2505950"/>
              <a:gd name="connsiteX11" fmla="*/ 3073961 w 3301269"/>
              <a:gd name="connsiteY11" fmla="*/ 1628709 h 2505950"/>
              <a:gd name="connsiteX12" fmla="*/ 2836343 w 3301269"/>
              <a:gd name="connsiteY12" fmla="*/ 1731579 h 2505950"/>
              <a:gd name="connsiteX13" fmla="*/ 2399083 w 3301269"/>
              <a:gd name="connsiteY13" fmla="*/ 2173666 h 2505950"/>
              <a:gd name="connsiteX14" fmla="*/ 2172768 w 3301269"/>
              <a:gd name="connsiteY14" fmla="*/ 2106102 h 2505950"/>
              <a:gd name="connsiteX15" fmla="*/ 1541324 w 3301269"/>
              <a:gd name="connsiteY15" fmla="*/ 2454463 h 2505950"/>
              <a:gd name="connsiteX16" fmla="*/ 1267131 w 3301269"/>
              <a:gd name="connsiteY16" fmla="*/ 2244913 h 2505950"/>
              <a:gd name="connsiteX17" fmla="*/ 472492 w 3301269"/>
              <a:gd name="connsiteY17" fmla="*/ 2040697 h 2505950"/>
              <a:gd name="connsiteX18" fmla="*/ 466397 w 3301269"/>
              <a:gd name="connsiteY18" fmla="*/ 2030029 h 2505950"/>
              <a:gd name="connsiteX19" fmla="*/ 103558 w 3301269"/>
              <a:gd name="connsiteY19" fmla="*/ 1736024 h 2505950"/>
              <a:gd name="connsiteX20" fmla="*/ 189536 w 3301269"/>
              <a:gd name="connsiteY20" fmla="*/ 1467800 h 2505950"/>
              <a:gd name="connsiteX21" fmla="*/ 73077 w 3301269"/>
              <a:gd name="connsiteY21" fmla="*/ 1007044 h 2505950"/>
              <a:gd name="connsiteX22" fmla="*/ 320854 w 3301269"/>
              <a:gd name="connsiteY22" fmla="*/ 842198 h 2505950"/>
              <a:gd name="connsiteX23" fmla="*/ 323522 w 3301269"/>
              <a:gd name="connsiteY23" fmla="*/ 834578 h 2505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3301269" h="2505950">
                <a:moveTo>
                  <a:pt x="323522" y="834578"/>
                </a:moveTo>
                <a:cubicBezTo>
                  <a:pt x="285802" y="549590"/>
                  <a:pt x="479986" y="287208"/>
                  <a:pt x="757099" y="248473"/>
                </a:cubicBezTo>
                <a:cubicBezTo>
                  <a:pt x="869494" y="232725"/>
                  <a:pt x="983667" y="256220"/>
                  <a:pt x="1081458" y="315148"/>
                </a:cubicBezTo>
                <a:cubicBezTo>
                  <a:pt x="1185089" y="114234"/>
                  <a:pt x="1427151" y="38034"/>
                  <a:pt x="1622350" y="144587"/>
                </a:cubicBezTo>
                <a:cubicBezTo>
                  <a:pt x="1656386" y="163256"/>
                  <a:pt x="1687755" y="186878"/>
                  <a:pt x="1715314" y="214818"/>
                </a:cubicBezTo>
                <a:cubicBezTo>
                  <a:pt x="1795960" y="48321"/>
                  <a:pt x="1992555" y="-19242"/>
                  <a:pt x="2154353" y="63815"/>
                </a:cubicBezTo>
                <a:cubicBezTo>
                  <a:pt x="2199058" y="86802"/>
                  <a:pt x="2238173" y="119949"/>
                  <a:pt x="2268526" y="160970"/>
                </a:cubicBezTo>
                <a:cubicBezTo>
                  <a:pt x="2398574" y="3490"/>
                  <a:pt x="2628444" y="-15940"/>
                  <a:pt x="2781987" y="117536"/>
                </a:cubicBezTo>
                <a:cubicBezTo>
                  <a:pt x="2846503" y="173543"/>
                  <a:pt x="2889937" y="250886"/>
                  <a:pt x="2904923" y="336357"/>
                </a:cubicBezTo>
                <a:cubicBezTo>
                  <a:pt x="3118029" y="396047"/>
                  <a:pt x="3243760" y="622615"/>
                  <a:pt x="3185721" y="842198"/>
                </a:cubicBezTo>
                <a:cubicBezTo>
                  <a:pt x="3180894" y="860613"/>
                  <a:pt x="3174798" y="878647"/>
                  <a:pt x="3167433" y="896300"/>
                </a:cubicBezTo>
                <a:cubicBezTo>
                  <a:pt x="3338374" y="1125027"/>
                  <a:pt x="3296591" y="1452941"/>
                  <a:pt x="3073961" y="1628709"/>
                </a:cubicBezTo>
                <a:cubicBezTo>
                  <a:pt x="3004746" y="1683446"/>
                  <a:pt x="2922830" y="1718879"/>
                  <a:pt x="2836343" y="1731579"/>
                </a:cubicBezTo>
                <a:cubicBezTo>
                  <a:pt x="2834438" y="1977705"/>
                  <a:pt x="2638604" y="2175698"/>
                  <a:pt x="2399083" y="2173666"/>
                </a:cubicBezTo>
                <a:cubicBezTo>
                  <a:pt x="2318946" y="2173031"/>
                  <a:pt x="2240713" y="2149663"/>
                  <a:pt x="2172768" y="2106102"/>
                </a:cubicBezTo>
                <a:cubicBezTo>
                  <a:pt x="2091742" y="2382073"/>
                  <a:pt x="1809040" y="2538029"/>
                  <a:pt x="1541324" y="2454463"/>
                </a:cubicBezTo>
                <a:cubicBezTo>
                  <a:pt x="1429184" y="2419411"/>
                  <a:pt x="1332283" y="2345370"/>
                  <a:pt x="1267131" y="2244913"/>
                </a:cubicBezTo>
                <a:cubicBezTo>
                  <a:pt x="993065" y="2414839"/>
                  <a:pt x="637338" y="2323526"/>
                  <a:pt x="472492" y="2040697"/>
                </a:cubicBezTo>
                <a:cubicBezTo>
                  <a:pt x="470461" y="2037141"/>
                  <a:pt x="468428" y="2033585"/>
                  <a:pt x="466397" y="2030029"/>
                </a:cubicBezTo>
                <a:cubicBezTo>
                  <a:pt x="287073" y="2051619"/>
                  <a:pt x="124512" y="1919920"/>
                  <a:pt x="103558" y="1736024"/>
                </a:cubicBezTo>
                <a:cubicBezTo>
                  <a:pt x="92254" y="1637980"/>
                  <a:pt x="123750" y="1539936"/>
                  <a:pt x="189536" y="1467800"/>
                </a:cubicBezTo>
                <a:cubicBezTo>
                  <a:pt x="34215" y="1373820"/>
                  <a:pt x="-17981" y="1167445"/>
                  <a:pt x="73077" y="1007044"/>
                </a:cubicBezTo>
                <a:cubicBezTo>
                  <a:pt x="125528" y="914334"/>
                  <a:pt x="217476" y="853120"/>
                  <a:pt x="320854" y="842198"/>
                </a:cubicBezTo>
                <a:lnTo>
                  <a:pt x="323522" y="834578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13877" y="4030472"/>
            <a:ext cx="193929" cy="193928"/>
          </a:xfrm>
          <a:custGeom>
            <a:avLst/>
            <a:gdLst>
              <a:gd name="connsiteX0" fmla="*/ 164973 w 193929"/>
              <a:gd name="connsiteY0" fmla="*/ 96900 h 193928"/>
              <a:gd name="connsiteX1" fmla="*/ 97028 w 193929"/>
              <a:gd name="connsiteY1" fmla="*/ 164972 h 193928"/>
              <a:gd name="connsiteX2" fmla="*/ 28956 w 193929"/>
              <a:gd name="connsiteY2" fmla="*/ 96900 h 193928"/>
              <a:gd name="connsiteX3" fmla="*/ 97028 w 193929"/>
              <a:gd name="connsiteY3" fmla="*/ 28955 h 193928"/>
              <a:gd name="connsiteX4" fmla="*/ 164973 w 193929"/>
              <a:gd name="connsiteY4" fmla="*/ 96900 h 193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3929" h="193928">
                <a:moveTo>
                  <a:pt x="164973" y="96900"/>
                </a:moveTo>
                <a:cubicBezTo>
                  <a:pt x="164973" y="134492"/>
                  <a:pt x="134493" y="164972"/>
                  <a:pt x="97028" y="164972"/>
                </a:cubicBezTo>
                <a:cubicBezTo>
                  <a:pt x="59436" y="164972"/>
                  <a:pt x="28956" y="134492"/>
                  <a:pt x="28956" y="96900"/>
                </a:cubicBezTo>
                <a:cubicBezTo>
                  <a:pt x="28956" y="59435"/>
                  <a:pt x="59436" y="28955"/>
                  <a:pt x="97028" y="28955"/>
                </a:cubicBezTo>
                <a:cubicBezTo>
                  <a:pt x="134493" y="28955"/>
                  <a:pt x="164973" y="59435"/>
                  <a:pt x="164973" y="96900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40572" y="3658870"/>
            <a:ext cx="329818" cy="329945"/>
          </a:xfrm>
          <a:custGeom>
            <a:avLst/>
            <a:gdLst>
              <a:gd name="connsiteX0" fmla="*/ 300863 w 329818"/>
              <a:gd name="connsiteY0" fmla="*/ 164972 h 329945"/>
              <a:gd name="connsiteX1" fmla="*/ 164845 w 329818"/>
              <a:gd name="connsiteY1" fmla="*/ 300989 h 329945"/>
              <a:gd name="connsiteX2" fmla="*/ 28956 w 329818"/>
              <a:gd name="connsiteY2" fmla="*/ 164972 h 329945"/>
              <a:gd name="connsiteX3" fmla="*/ 164845 w 329818"/>
              <a:gd name="connsiteY3" fmla="*/ 28955 h 329945"/>
              <a:gd name="connsiteX4" fmla="*/ 300863 w 329818"/>
              <a:gd name="connsiteY4" fmla="*/ 164972 h 329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9818" h="329945">
                <a:moveTo>
                  <a:pt x="300863" y="164972"/>
                </a:moveTo>
                <a:cubicBezTo>
                  <a:pt x="300863" y="240029"/>
                  <a:pt x="240030" y="300989"/>
                  <a:pt x="164845" y="300989"/>
                </a:cubicBezTo>
                <a:cubicBezTo>
                  <a:pt x="89789" y="300989"/>
                  <a:pt x="28956" y="240029"/>
                  <a:pt x="28956" y="164972"/>
                </a:cubicBezTo>
                <a:cubicBezTo>
                  <a:pt x="28956" y="89915"/>
                  <a:pt x="89789" y="28955"/>
                  <a:pt x="164845" y="28955"/>
                </a:cubicBezTo>
                <a:cubicBezTo>
                  <a:pt x="240030" y="28955"/>
                  <a:pt x="300863" y="89915"/>
                  <a:pt x="300863" y="164972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61882" y="3189732"/>
            <a:ext cx="465835" cy="465835"/>
          </a:xfrm>
          <a:custGeom>
            <a:avLst/>
            <a:gdLst>
              <a:gd name="connsiteX0" fmla="*/ 436880 w 465835"/>
              <a:gd name="connsiteY0" fmla="*/ 232917 h 465835"/>
              <a:gd name="connsiteX1" fmla="*/ 232918 w 465835"/>
              <a:gd name="connsiteY1" fmla="*/ 436879 h 465835"/>
              <a:gd name="connsiteX2" fmla="*/ 28956 w 465835"/>
              <a:gd name="connsiteY2" fmla="*/ 232917 h 465835"/>
              <a:gd name="connsiteX3" fmla="*/ 232918 w 465835"/>
              <a:gd name="connsiteY3" fmla="*/ 28955 h 465835"/>
              <a:gd name="connsiteX4" fmla="*/ 436880 w 465835"/>
              <a:gd name="connsiteY4" fmla="*/ 232917 h 4658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5835" h="465835">
                <a:moveTo>
                  <a:pt x="436880" y="232917"/>
                </a:moveTo>
                <a:cubicBezTo>
                  <a:pt x="436880" y="345566"/>
                  <a:pt x="345567" y="436879"/>
                  <a:pt x="232918" y="436879"/>
                </a:cubicBezTo>
                <a:cubicBezTo>
                  <a:pt x="120269" y="436879"/>
                  <a:pt x="28956" y="345566"/>
                  <a:pt x="28956" y="232917"/>
                </a:cubicBezTo>
                <a:cubicBezTo>
                  <a:pt x="28956" y="120269"/>
                  <a:pt x="120269" y="28955"/>
                  <a:pt x="232918" y="28955"/>
                </a:cubicBezTo>
                <a:cubicBezTo>
                  <a:pt x="345567" y="28955"/>
                  <a:pt x="436880" y="120269"/>
                  <a:pt x="436880" y="232917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60231" y="2317242"/>
            <a:ext cx="247777" cy="103203"/>
          </a:xfrm>
          <a:custGeom>
            <a:avLst/>
            <a:gdLst>
              <a:gd name="connsiteX0" fmla="*/ 218821 w 247777"/>
              <a:gd name="connsiteY0" fmla="*/ 74167 h 103203"/>
              <a:gd name="connsiteX1" fmla="*/ 28956 w 247777"/>
              <a:gd name="connsiteY1" fmla="*/ 28955 h 103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7777" h="103203">
                <a:moveTo>
                  <a:pt x="218821" y="74167"/>
                </a:moveTo>
                <a:cubicBezTo>
                  <a:pt x="152527" y="79501"/>
                  <a:pt x="86233" y="63753"/>
                  <a:pt x="28956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34678" y="2856611"/>
            <a:ext cx="140970" cy="79502"/>
          </a:xfrm>
          <a:custGeom>
            <a:avLst/>
            <a:gdLst>
              <a:gd name="connsiteX0" fmla="*/ 112014 w 140970"/>
              <a:gd name="connsiteY0" fmla="*/ 28955 h 79502"/>
              <a:gd name="connsiteX1" fmla="*/ 28956 w 140970"/>
              <a:gd name="connsiteY1" fmla="*/ 50545 h 795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0970" h="79502">
                <a:moveTo>
                  <a:pt x="112014" y="28955"/>
                </a:moveTo>
                <a:cubicBezTo>
                  <a:pt x="85344" y="39877"/>
                  <a:pt x="57404" y="47116"/>
                  <a:pt x="28956" y="5054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83978" y="2995422"/>
            <a:ext cx="107950" cy="156463"/>
          </a:xfrm>
          <a:custGeom>
            <a:avLst/>
            <a:gdLst>
              <a:gd name="connsiteX0" fmla="*/ 78994 w 107950"/>
              <a:gd name="connsiteY0" fmla="*/ 127507 h 156463"/>
              <a:gd name="connsiteX1" fmla="*/ 28956 w 107950"/>
              <a:gd name="connsiteY1" fmla="*/ 28955 h 156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950" h="156463">
                <a:moveTo>
                  <a:pt x="78994" y="127507"/>
                </a:moveTo>
                <a:cubicBezTo>
                  <a:pt x="58928" y="96647"/>
                  <a:pt x="42164" y="63626"/>
                  <a:pt x="28956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40161" y="2848229"/>
            <a:ext cx="77977" cy="166115"/>
          </a:xfrm>
          <a:custGeom>
            <a:avLst/>
            <a:gdLst>
              <a:gd name="connsiteX0" fmla="*/ 49021 w 77977"/>
              <a:gd name="connsiteY0" fmla="*/ 28955 h 166115"/>
              <a:gd name="connsiteX1" fmla="*/ 28956 w 77977"/>
              <a:gd name="connsiteY1" fmla="*/ 137160 h 1661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7977" h="166115">
                <a:moveTo>
                  <a:pt x="49021" y="28955"/>
                </a:moveTo>
                <a:cubicBezTo>
                  <a:pt x="46101" y="65658"/>
                  <a:pt x="39369" y="101853"/>
                  <a:pt x="28956" y="137160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57864" y="2179827"/>
            <a:ext cx="301752" cy="462152"/>
          </a:xfrm>
          <a:custGeom>
            <a:avLst/>
            <a:gdLst>
              <a:gd name="connsiteX0" fmla="*/ 28956 w 301752"/>
              <a:gd name="connsiteY0" fmla="*/ 28955 h 462152"/>
              <a:gd name="connsiteX1" fmla="*/ 272796 w 301752"/>
              <a:gd name="connsiteY1" fmla="*/ 433197 h 462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1752" h="462152">
                <a:moveTo>
                  <a:pt x="28956" y="28955"/>
                </a:moveTo>
                <a:cubicBezTo>
                  <a:pt x="179324" y="104139"/>
                  <a:pt x="274193" y="261492"/>
                  <a:pt x="272796" y="433197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24462" y="1749298"/>
            <a:ext cx="166497" cy="209422"/>
          </a:xfrm>
          <a:custGeom>
            <a:avLst/>
            <a:gdLst>
              <a:gd name="connsiteX0" fmla="*/ 137541 w 166497"/>
              <a:gd name="connsiteY0" fmla="*/ 28955 h 209422"/>
              <a:gd name="connsiteX1" fmla="*/ 28956 w 166497"/>
              <a:gd name="connsiteY1" fmla="*/ 180466 h 209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6497" h="209422">
                <a:moveTo>
                  <a:pt x="137541" y="28955"/>
                </a:moveTo>
                <a:cubicBezTo>
                  <a:pt x="113157" y="87375"/>
                  <a:pt x="76073" y="139319"/>
                  <a:pt x="28956" y="180466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72443" y="1186815"/>
            <a:ext cx="63753" cy="129413"/>
          </a:xfrm>
          <a:custGeom>
            <a:avLst/>
            <a:gdLst>
              <a:gd name="connsiteX0" fmla="*/ 28956 w 63753"/>
              <a:gd name="connsiteY0" fmla="*/ 28955 h 129413"/>
              <a:gd name="connsiteX1" fmla="*/ 34798 w 63753"/>
              <a:gd name="connsiteY1" fmla="*/ 100456 h 1294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753" h="129413">
                <a:moveTo>
                  <a:pt x="28956" y="28955"/>
                </a:moveTo>
                <a:cubicBezTo>
                  <a:pt x="33147" y="52577"/>
                  <a:pt x="35052" y="76453"/>
                  <a:pt x="34798" y="100456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79023" y="1011936"/>
            <a:ext cx="113538" cy="149225"/>
          </a:xfrm>
          <a:custGeom>
            <a:avLst/>
            <a:gdLst>
              <a:gd name="connsiteX0" fmla="*/ 28956 w 113538"/>
              <a:gd name="connsiteY0" fmla="*/ 120269 h 149225"/>
              <a:gd name="connsiteX1" fmla="*/ 84582 w 113538"/>
              <a:gd name="connsiteY1" fmla="*/ 28955 h 149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3538" h="149225">
                <a:moveTo>
                  <a:pt x="28956" y="120269"/>
                </a:moveTo>
                <a:cubicBezTo>
                  <a:pt x="43180" y="87249"/>
                  <a:pt x="61848" y="56514"/>
                  <a:pt x="84582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58704" y="1068069"/>
            <a:ext cx="84963" cy="136652"/>
          </a:xfrm>
          <a:custGeom>
            <a:avLst/>
            <a:gdLst>
              <a:gd name="connsiteX0" fmla="*/ 28956 w 84963"/>
              <a:gd name="connsiteY0" fmla="*/ 107696 h 136652"/>
              <a:gd name="connsiteX1" fmla="*/ 56007 w 84963"/>
              <a:gd name="connsiteY1" fmla="*/ 28955 h 136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4963" h="136652">
                <a:moveTo>
                  <a:pt x="28956" y="107696"/>
                </a:moveTo>
                <a:cubicBezTo>
                  <a:pt x="34798" y="80391"/>
                  <a:pt x="43815" y="53847"/>
                  <a:pt x="56007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48215" y="1173480"/>
            <a:ext cx="155320" cy="134365"/>
          </a:xfrm>
          <a:custGeom>
            <a:avLst/>
            <a:gdLst>
              <a:gd name="connsiteX0" fmla="*/ 28956 w 155320"/>
              <a:gd name="connsiteY0" fmla="*/ 28955 h 134365"/>
              <a:gd name="connsiteX1" fmla="*/ 126365 w 155320"/>
              <a:gd name="connsiteY1" fmla="*/ 105409 h 134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5320" h="134365">
                <a:moveTo>
                  <a:pt x="28956" y="28955"/>
                </a:moveTo>
                <a:cubicBezTo>
                  <a:pt x="64262" y="50291"/>
                  <a:pt x="97028" y="75945"/>
                  <a:pt x="126365" y="105409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90660" y="1693545"/>
            <a:ext cx="74930" cy="138302"/>
          </a:xfrm>
          <a:custGeom>
            <a:avLst/>
            <a:gdLst>
              <a:gd name="connsiteX0" fmla="*/ 45973 w 74930"/>
              <a:gd name="connsiteY0" fmla="*/ 109347 h 138302"/>
              <a:gd name="connsiteX1" fmla="*/ 28956 w 74930"/>
              <a:gd name="connsiteY1" fmla="*/ 28955 h 1383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930" h="138302">
                <a:moveTo>
                  <a:pt x="45973" y="109347"/>
                </a:moveTo>
                <a:cubicBezTo>
                  <a:pt x="38227" y="83057"/>
                  <a:pt x="32639" y="56133"/>
                  <a:pt x="28956" y="28955"/>
                </a:cubicBezTo>
              </a:path>
            </a:pathLst>
          </a:custGeom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54800" y="3924300"/>
            <a:ext cx="1384300" cy="138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" y="1104900"/>
            <a:ext cx="27305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81000" algn="l"/>
              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算法的特征：</a:t>
            </a:r>
          </a:p>
          <a:p>
            <a:pPr>
              <a:lnSpc>
                <a:spcPts val="41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有穷性</a:t>
            </a:r>
          </a:p>
          <a:p>
            <a:pPr>
              <a:lnSpc>
                <a:spcPts val="42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确切性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2857500"/>
            <a:ext cx="9969500" cy="392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99060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可行性</a:t>
            </a:r>
          </a:p>
          <a:p>
            <a:pPr>
              <a:lnSpc>
                <a:spcPts val="4200"/>
              </a:lnSpc>
              <a:tabLst>
                <a:tab pos="99060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一个算法有零个或多个输入</a:t>
            </a:r>
          </a:p>
          <a:p>
            <a:pPr>
              <a:lnSpc>
                <a:spcPts val="4200"/>
              </a:lnSpc>
              <a:tabLst>
                <a:tab pos="99060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一个算法有一个或多个输出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9906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问题求解与算法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64600" y="1346200"/>
            <a:ext cx="19050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810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问题：</a:t>
            </a:r>
          </a:p>
          <a:p>
            <a:pPr>
              <a:lnSpc>
                <a:spcPts val="36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有了算法。我</a:t>
            </a:r>
          </a:p>
          <a:p>
            <a:pPr>
              <a:lnSpc>
                <a:spcPts val="2400"/>
              </a:lnSpc>
              <a:tabLst>
                <a:tab pos="3810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们如何用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</a:t>
            </a:r>
          </a:p>
          <a:p>
            <a:pPr>
              <a:lnSpc>
                <a:spcPts val="2300"/>
              </a:lnSpc>
              <a:tabLst>
                <a:tab pos="3810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表示出来呢？？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334500" y="264413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89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10571" y="264413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89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86643" y="2644139"/>
            <a:ext cx="531876" cy="449580"/>
          </a:xfrm>
          <a:custGeom>
            <a:avLst/>
            <a:gdLst>
              <a:gd name="connsiteX0" fmla="*/ 0 w 531876"/>
              <a:gd name="connsiteY0" fmla="*/ 0 h 449580"/>
              <a:gd name="connsiteX1" fmla="*/ 295783 w 531876"/>
              <a:gd name="connsiteY1" fmla="*/ 0 h 449580"/>
              <a:gd name="connsiteX2" fmla="*/ 531876 w 531876"/>
              <a:gd name="connsiteY2" fmla="*/ 224789 h 449580"/>
              <a:gd name="connsiteX3" fmla="*/ 295783 w 531876"/>
              <a:gd name="connsiteY3" fmla="*/ 449580 h 449580"/>
              <a:gd name="connsiteX4" fmla="*/ 0 w 531876"/>
              <a:gd name="connsiteY4" fmla="*/ 449580 h 449580"/>
              <a:gd name="connsiteX5" fmla="*/ 236093 w 531876"/>
              <a:gd name="connsiteY5" fmla="*/ 224789 h 449580"/>
              <a:gd name="connsiteX6" fmla="*/ 0 w 531876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80">
                <a:moveTo>
                  <a:pt x="0" y="0"/>
                </a:moveTo>
                <a:lnTo>
                  <a:pt x="295783" y="0"/>
                </a:lnTo>
                <a:lnTo>
                  <a:pt x="531876" y="224789"/>
                </a:lnTo>
                <a:lnTo>
                  <a:pt x="295783" y="449580"/>
                </a:lnTo>
                <a:lnTo>
                  <a:pt x="0" y="449580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55036" y="457657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6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64179" y="2601467"/>
            <a:ext cx="6243828" cy="536448"/>
          </a:xfrm>
          <a:custGeom>
            <a:avLst/>
            <a:gdLst>
              <a:gd name="connsiteX0" fmla="*/ 14477 w 6243828"/>
              <a:gd name="connsiteY0" fmla="*/ 268224 h 536448"/>
              <a:gd name="connsiteX1" fmla="*/ 268224 w 6243828"/>
              <a:gd name="connsiteY1" fmla="*/ 14477 h 536448"/>
              <a:gd name="connsiteX2" fmla="*/ 5975603 w 6243828"/>
              <a:gd name="connsiteY2" fmla="*/ 14477 h 536448"/>
              <a:gd name="connsiteX3" fmla="*/ 6229350 w 6243828"/>
              <a:gd name="connsiteY3" fmla="*/ 268224 h 536448"/>
              <a:gd name="connsiteX4" fmla="*/ 6229350 w 6243828"/>
              <a:gd name="connsiteY4" fmla="*/ 268224 h 536448"/>
              <a:gd name="connsiteX5" fmla="*/ 5975603 w 6243828"/>
              <a:gd name="connsiteY5" fmla="*/ 521970 h 536448"/>
              <a:gd name="connsiteX6" fmla="*/ 268224 w 6243828"/>
              <a:gd name="connsiteY6" fmla="*/ 521970 h 536448"/>
              <a:gd name="connsiteX7" fmla="*/ 14477 w 6243828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75603" y="14477"/>
                </a:lnTo>
                <a:cubicBezTo>
                  <a:pt x="6115812" y="14477"/>
                  <a:pt x="6229350" y="128142"/>
                  <a:pt x="6229350" y="268224"/>
                </a:cubicBezTo>
                <a:lnTo>
                  <a:pt x="6229350" y="268224"/>
                </a:lnTo>
                <a:cubicBezTo>
                  <a:pt x="6229350" y="408432"/>
                  <a:pt x="6115685" y="521970"/>
                  <a:pt x="5975603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719072"/>
            <a:ext cx="6265164" cy="536448"/>
          </a:xfrm>
          <a:custGeom>
            <a:avLst/>
            <a:gdLst>
              <a:gd name="connsiteX0" fmla="*/ 14477 w 6265164"/>
              <a:gd name="connsiteY0" fmla="*/ 268223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3 h 536448"/>
              <a:gd name="connsiteX4" fmla="*/ 6250686 w 6265164"/>
              <a:gd name="connsiteY4" fmla="*/ 268223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3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0419" y="3585971"/>
            <a:ext cx="6233160" cy="537972"/>
          </a:xfrm>
          <a:custGeom>
            <a:avLst/>
            <a:gdLst>
              <a:gd name="connsiteX0" fmla="*/ 14478 w 6233160"/>
              <a:gd name="connsiteY0" fmla="*/ 268986 h 537972"/>
              <a:gd name="connsiteX1" fmla="*/ 268986 w 6233160"/>
              <a:gd name="connsiteY1" fmla="*/ 14478 h 537972"/>
              <a:gd name="connsiteX2" fmla="*/ 5964173 w 6233160"/>
              <a:gd name="connsiteY2" fmla="*/ 14478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3 w 6233160"/>
              <a:gd name="connsiteY5" fmla="*/ 523494 h 537972"/>
              <a:gd name="connsiteX6" fmla="*/ 268986 w 6233160"/>
              <a:gd name="connsiteY6" fmla="*/ 523494 h 537972"/>
              <a:gd name="connsiteX7" fmla="*/ 14478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8" y="268986"/>
                </a:moveTo>
                <a:cubicBezTo>
                  <a:pt x="14478" y="128397"/>
                  <a:pt x="128397" y="14478"/>
                  <a:pt x="268986" y="14478"/>
                </a:cubicBezTo>
                <a:lnTo>
                  <a:pt x="5964173" y="14478"/>
                </a:lnTo>
                <a:cubicBezTo>
                  <a:pt x="6104763" y="14478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3" y="523494"/>
                  <a:pt x="5964173" y="523494"/>
                </a:cubicBezTo>
                <a:lnTo>
                  <a:pt x="268986" y="523494"/>
                </a:lnTo>
                <a:cubicBezTo>
                  <a:pt x="128397" y="523494"/>
                  <a:pt x="14478" y="409575"/>
                  <a:pt x="14478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3600" y="5477255"/>
            <a:ext cx="6188963" cy="536447"/>
          </a:xfrm>
          <a:custGeom>
            <a:avLst/>
            <a:gdLst>
              <a:gd name="connsiteX0" fmla="*/ 14477 w 6188963"/>
              <a:gd name="connsiteY0" fmla="*/ 268223 h 536447"/>
              <a:gd name="connsiteX1" fmla="*/ 268223 w 6188963"/>
              <a:gd name="connsiteY1" fmla="*/ 14478 h 536447"/>
              <a:gd name="connsiteX2" fmla="*/ 5920740 w 6188963"/>
              <a:gd name="connsiteY2" fmla="*/ 14478 h 536447"/>
              <a:gd name="connsiteX3" fmla="*/ 6174485 w 6188963"/>
              <a:gd name="connsiteY3" fmla="*/ 268223 h 536447"/>
              <a:gd name="connsiteX4" fmla="*/ 6174485 w 6188963"/>
              <a:gd name="connsiteY4" fmla="*/ 268223 h 536447"/>
              <a:gd name="connsiteX5" fmla="*/ 5920740 w 6188963"/>
              <a:gd name="connsiteY5" fmla="*/ 521970 h 536447"/>
              <a:gd name="connsiteX6" fmla="*/ 268223 w 6188963"/>
              <a:gd name="connsiteY6" fmla="*/ 521970 h 536447"/>
              <a:gd name="connsiteX7" fmla="*/ 14477 w 618896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7">
                <a:moveTo>
                  <a:pt x="14477" y="268223"/>
                </a:moveTo>
                <a:cubicBezTo>
                  <a:pt x="14477" y="128079"/>
                  <a:pt x="128142" y="14478"/>
                  <a:pt x="268223" y="14478"/>
                </a:cubicBezTo>
                <a:lnTo>
                  <a:pt x="5920740" y="14478"/>
                </a:lnTo>
                <a:cubicBezTo>
                  <a:pt x="6060820" y="14478"/>
                  <a:pt x="6174485" y="128079"/>
                  <a:pt x="6174485" y="268223"/>
                </a:cubicBezTo>
                <a:lnTo>
                  <a:pt x="6174485" y="268223"/>
                </a:lnTo>
                <a:cubicBezTo>
                  <a:pt x="6174485" y="408368"/>
                  <a:pt x="6060820" y="521970"/>
                  <a:pt x="5920740" y="521970"/>
                </a:cubicBezTo>
                <a:lnTo>
                  <a:pt x="268223" y="521970"/>
                </a:lnTo>
                <a:cubicBezTo>
                  <a:pt x="128142" y="521970"/>
                  <a:pt x="14477" y="408368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4798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96400" y="26035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24200" y="46863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常量与字面值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27178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288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问题求解与算法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36957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55880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数据的输出与输入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414272" y="3971544"/>
            <a:ext cx="9726168" cy="2554224"/>
          </a:xfrm>
          <a:custGeom>
            <a:avLst/>
            <a:gdLst>
              <a:gd name="connsiteX0" fmla="*/ 0 w 9726168"/>
              <a:gd name="connsiteY0" fmla="*/ 2554224 h 2554224"/>
              <a:gd name="connsiteX1" fmla="*/ 9726168 w 9726168"/>
              <a:gd name="connsiteY1" fmla="*/ 2554224 h 2554224"/>
              <a:gd name="connsiteX2" fmla="*/ 9726168 w 9726168"/>
              <a:gd name="connsiteY2" fmla="*/ 0 h 2554224"/>
              <a:gd name="connsiteX3" fmla="*/ 0 w 9726168"/>
              <a:gd name="connsiteY3" fmla="*/ 0 h 2554224"/>
              <a:gd name="connsiteX4" fmla="*/ 0 w 9726168"/>
              <a:gd name="connsiteY4" fmla="*/ 2554224 h 2554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26168" h="2554224">
                <a:moveTo>
                  <a:pt x="0" y="2554224"/>
                </a:moveTo>
                <a:lnTo>
                  <a:pt x="9726168" y="2554224"/>
                </a:lnTo>
                <a:lnTo>
                  <a:pt x="9726168" y="0"/>
                </a:lnTo>
                <a:lnTo>
                  <a:pt x="0" y="0"/>
                </a:lnTo>
                <a:lnTo>
                  <a:pt x="0" y="2554224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85316" y="3942588"/>
            <a:ext cx="9784080" cy="2612136"/>
          </a:xfrm>
          <a:custGeom>
            <a:avLst/>
            <a:gdLst>
              <a:gd name="connsiteX0" fmla="*/ 28955 w 9784080"/>
              <a:gd name="connsiteY0" fmla="*/ 2583180 h 2612136"/>
              <a:gd name="connsiteX1" fmla="*/ 9755124 w 9784080"/>
              <a:gd name="connsiteY1" fmla="*/ 2583180 h 2612136"/>
              <a:gd name="connsiteX2" fmla="*/ 9755124 w 9784080"/>
              <a:gd name="connsiteY2" fmla="*/ 28955 h 2612136"/>
              <a:gd name="connsiteX3" fmla="*/ 28955 w 9784080"/>
              <a:gd name="connsiteY3" fmla="*/ 28955 h 2612136"/>
              <a:gd name="connsiteX4" fmla="*/ 28955 w 9784080"/>
              <a:gd name="connsiteY4" fmla="*/ 2583180 h 26121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84080" h="2612136">
                <a:moveTo>
                  <a:pt x="28955" y="2583180"/>
                </a:moveTo>
                <a:lnTo>
                  <a:pt x="9755124" y="2583180"/>
                </a:lnTo>
                <a:lnTo>
                  <a:pt x="9755124" y="28955"/>
                </a:lnTo>
                <a:lnTo>
                  <a:pt x="28955" y="28955"/>
                </a:lnTo>
                <a:lnTo>
                  <a:pt x="28955" y="2583180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54929" y="477773"/>
            <a:ext cx="1799844" cy="755904"/>
          </a:xfrm>
          <a:custGeom>
            <a:avLst/>
            <a:gdLst>
              <a:gd name="connsiteX0" fmla="*/ 0 w 1799844"/>
              <a:gd name="connsiteY0" fmla="*/ 75565 h 755904"/>
              <a:gd name="connsiteX1" fmla="*/ 89154 w 1799844"/>
              <a:gd name="connsiteY1" fmla="*/ 0 h 755904"/>
              <a:gd name="connsiteX2" fmla="*/ 1710689 w 1799844"/>
              <a:gd name="connsiteY2" fmla="*/ 0 h 755904"/>
              <a:gd name="connsiteX3" fmla="*/ 1799844 w 1799844"/>
              <a:gd name="connsiteY3" fmla="*/ 75565 h 755904"/>
              <a:gd name="connsiteX4" fmla="*/ 1799844 w 1799844"/>
              <a:gd name="connsiteY4" fmla="*/ 680339 h 755904"/>
              <a:gd name="connsiteX5" fmla="*/ 1710689 w 1799844"/>
              <a:gd name="connsiteY5" fmla="*/ 755904 h 755904"/>
              <a:gd name="connsiteX6" fmla="*/ 89154 w 1799844"/>
              <a:gd name="connsiteY6" fmla="*/ 755904 h 755904"/>
              <a:gd name="connsiteX7" fmla="*/ 0 w 1799844"/>
              <a:gd name="connsiteY7" fmla="*/ 680339 h 755904"/>
              <a:gd name="connsiteX8" fmla="*/ 0 w 1799844"/>
              <a:gd name="connsiteY8" fmla="*/ 75565 h 755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99844" h="755904">
                <a:moveTo>
                  <a:pt x="0" y="75565"/>
                </a:moveTo>
                <a:cubicBezTo>
                  <a:pt x="0" y="33781"/>
                  <a:pt x="39878" y="0"/>
                  <a:pt x="89154" y="0"/>
                </a:cubicBezTo>
                <a:lnTo>
                  <a:pt x="1710689" y="0"/>
                </a:lnTo>
                <a:cubicBezTo>
                  <a:pt x="1759965" y="0"/>
                  <a:pt x="1799844" y="33781"/>
                  <a:pt x="1799844" y="75565"/>
                </a:cubicBezTo>
                <a:lnTo>
                  <a:pt x="1799844" y="680339"/>
                </a:lnTo>
                <a:cubicBezTo>
                  <a:pt x="1799844" y="722122"/>
                  <a:pt x="1759965" y="755904"/>
                  <a:pt x="1710689" y="755904"/>
                </a:cubicBezTo>
                <a:lnTo>
                  <a:pt x="89154" y="755904"/>
                </a:lnTo>
                <a:cubicBezTo>
                  <a:pt x="39878" y="755904"/>
                  <a:pt x="0" y="722122"/>
                  <a:pt x="0" y="680339"/>
                </a:cubicBezTo>
                <a:lnTo>
                  <a:pt x="0" y="7556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35879" y="458723"/>
            <a:ext cx="1837944" cy="794004"/>
          </a:xfrm>
          <a:custGeom>
            <a:avLst/>
            <a:gdLst>
              <a:gd name="connsiteX0" fmla="*/ 19050 w 1837944"/>
              <a:gd name="connsiteY0" fmla="*/ 94615 h 794004"/>
              <a:gd name="connsiteX1" fmla="*/ 108204 w 1837944"/>
              <a:gd name="connsiteY1" fmla="*/ 19050 h 794004"/>
              <a:gd name="connsiteX2" fmla="*/ 1729739 w 1837944"/>
              <a:gd name="connsiteY2" fmla="*/ 19050 h 794004"/>
              <a:gd name="connsiteX3" fmla="*/ 1818894 w 1837944"/>
              <a:gd name="connsiteY3" fmla="*/ 94615 h 794004"/>
              <a:gd name="connsiteX4" fmla="*/ 1818894 w 1837944"/>
              <a:gd name="connsiteY4" fmla="*/ 699389 h 794004"/>
              <a:gd name="connsiteX5" fmla="*/ 1729739 w 1837944"/>
              <a:gd name="connsiteY5" fmla="*/ 774954 h 794004"/>
              <a:gd name="connsiteX6" fmla="*/ 108204 w 1837944"/>
              <a:gd name="connsiteY6" fmla="*/ 774954 h 794004"/>
              <a:gd name="connsiteX7" fmla="*/ 19050 w 1837944"/>
              <a:gd name="connsiteY7" fmla="*/ 699389 h 794004"/>
              <a:gd name="connsiteX8" fmla="*/ 19050 w 1837944"/>
              <a:gd name="connsiteY8" fmla="*/ 94615 h 794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37944" h="794004">
                <a:moveTo>
                  <a:pt x="19050" y="94615"/>
                </a:moveTo>
                <a:cubicBezTo>
                  <a:pt x="19050" y="52831"/>
                  <a:pt x="58928" y="19050"/>
                  <a:pt x="108204" y="19050"/>
                </a:cubicBezTo>
                <a:lnTo>
                  <a:pt x="1729739" y="19050"/>
                </a:lnTo>
                <a:cubicBezTo>
                  <a:pt x="1779015" y="19050"/>
                  <a:pt x="1818894" y="52831"/>
                  <a:pt x="1818894" y="94615"/>
                </a:cubicBezTo>
                <a:lnTo>
                  <a:pt x="1818894" y="699389"/>
                </a:lnTo>
                <a:cubicBezTo>
                  <a:pt x="1818894" y="741172"/>
                  <a:pt x="1779015" y="774954"/>
                  <a:pt x="1729739" y="774954"/>
                </a:cubicBezTo>
                <a:lnTo>
                  <a:pt x="108204" y="774954"/>
                </a:lnTo>
                <a:cubicBezTo>
                  <a:pt x="58928" y="774954"/>
                  <a:pt x="19050" y="741172"/>
                  <a:pt x="19050" y="699389"/>
                </a:cubicBezTo>
                <a:lnTo>
                  <a:pt x="19050" y="9461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65391" y="1383157"/>
            <a:ext cx="1170304" cy="1301114"/>
          </a:xfrm>
          <a:custGeom>
            <a:avLst/>
            <a:gdLst>
              <a:gd name="connsiteX0" fmla="*/ 82422 w 1170304"/>
              <a:gd name="connsiteY0" fmla="*/ 34289 h 1301114"/>
              <a:gd name="connsiteX1" fmla="*/ 325501 w 1170304"/>
              <a:gd name="connsiteY1" fmla="*/ 0 h 1301114"/>
              <a:gd name="connsiteX2" fmla="*/ 260477 w 1170304"/>
              <a:gd name="connsiteY2" fmla="*/ 53085 h 1301114"/>
              <a:gd name="connsiteX3" fmla="*/ 1105153 w 1170304"/>
              <a:gd name="connsiteY3" fmla="*/ 1088516 h 1301114"/>
              <a:gd name="connsiteX4" fmla="*/ 1170304 w 1170304"/>
              <a:gd name="connsiteY4" fmla="*/ 1035430 h 1301114"/>
              <a:gd name="connsiteX5" fmla="*/ 1087881 w 1170304"/>
              <a:gd name="connsiteY5" fmla="*/ 1266697 h 1301114"/>
              <a:gd name="connsiteX6" fmla="*/ 844677 w 1170304"/>
              <a:gd name="connsiteY6" fmla="*/ 1301114 h 1301114"/>
              <a:gd name="connsiteX7" fmla="*/ 909827 w 1170304"/>
              <a:gd name="connsiteY7" fmla="*/ 1247901 h 1301114"/>
              <a:gd name="connsiteX8" fmla="*/ 65023 w 1170304"/>
              <a:gd name="connsiteY8" fmla="*/ 212470 h 1301114"/>
              <a:gd name="connsiteX9" fmla="*/ 0 w 1170304"/>
              <a:gd name="connsiteY9" fmla="*/ 265557 h 1301114"/>
              <a:gd name="connsiteX10" fmla="*/ 82422 w 1170304"/>
              <a:gd name="connsiteY10" fmla="*/ 34289 h 1301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170304" h="1301114">
                <a:moveTo>
                  <a:pt x="82422" y="34289"/>
                </a:moveTo>
                <a:lnTo>
                  <a:pt x="325501" y="0"/>
                </a:lnTo>
                <a:lnTo>
                  <a:pt x="260477" y="53085"/>
                </a:lnTo>
                <a:lnTo>
                  <a:pt x="1105153" y="1088516"/>
                </a:lnTo>
                <a:lnTo>
                  <a:pt x="1170304" y="1035430"/>
                </a:lnTo>
                <a:lnTo>
                  <a:pt x="1087881" y="1266697"/>
                </a:lnTo>
                <a:lnTo>
                  <a:pt x="844677" y="1301114"/>
                </a:lnTo>
                <a:lnTo>
                  <a:pt x="909827" y="1247901"/>
                </a:lnTo>
                <a:lnTo>
                  <a:pt x="65023" y="212470"/>
                </a:lnTo>
                <a:lnTo>
                  <a:pt x="0" y="265557"/>
                </a:lnTo>
                <a:lnTo>
                  <a:pt x="82422" y="34289"/>
                </a:lnTo>
              </a:path>
            </a:pathLst>
          </a:custGeom>
          <a:solidFill>
            <a:srgbClr val="5a92c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46341" y="1364107"/>
            <a:ext cx="1208404" cy="1339214"/>
          </a:xfrm>
          <a:custGeom>
            <a:avLst/>
            <a:gdLst>
              <a:gd name="connsiteX0" fmla="*/ 101472 w 1208404"/>
              <a:gd name="connsiteY0" fmla="*/ 53339 h 1339214"/>
              <a:gd name="connsiteX1" fmla="*/ 344551 w 1208404"/>
              <a:gd name="connsiteY1" fmla="*/ 19050 h 1339214"/>
              <a:gd name="connsiteX2" fmla="*/ 279527 w 1208404"/>
              <a:gd name="connsiteY2" fmla="*/ 72135 h 1339214"/>
              <a:gd name="connsiteX3" fmla="*/ 1124203 w 1208404"/>
              <a:gd name="connsiteY3" fmla="*/ 1107566 h 1339214"/>
              <a:gd name="connsiteX4" fmla="*/ 1189354 w 1208404"/>
              <a:gd name="connsiteY4" fmla="*/ 1054480 h 1339214"/>
              <a:gd name="connsiteX5" fmla="*/ 1106931 w 1208404"/>
              <a:gd name="connsiteY5" fmla="*/ 1285747 h 1339214"/>
              <a:gd name="connsiteX6" fmla="*/ 863727 w 1208404"/>
              <a:gd name="connsiteY6" fmla="*/ 1320164 h 1339214"/>
              <a:gd name="connsiteX7" fmla="*/ 928877 w 1208404"/>
              <a:gd name="connsiteY7" fmla="*/ 1266951 h 1339214"/>
              <a:gd name="connsiteX8" fmla="*/ 84073 w 1208404"/>
              <a:gd name="connsiteY8" fmla="*/ 231520 h 1339214"/>
              <a:gd name="connsiteX9" fmla="*/ 19050 w 1208404"/>
              <a:gd name="connsiteY9" fmla="*/ 284607 h 1339214"/>
              <a:gd name="connsiteX10" fmla="*/ 101472 w 1208404"/>
              <a:gd name="connsiteY10" fmla="*/ 53339 h 13392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08404" h="1339214">
                <a:moveTo>
                  <a:pt x="101472" y="53339"/>
                </a:moveTo>
                <a:lnTo>
                  <a:pt x="344551" y="19050"/>
                </a:lnTo>
                <a:lnTo>
                  <a:pt x="279527" y="72135"/>
                </a:lnTo>
                <a:lnTo>
                  <a:pt x="1124203" y="1107566"/>
                </a:lnTo>
                <a:lnTo>
                  <a:pt x="1189354" y="1054480"/>
                </a:lnTo>
                <a:lnTo>
                  <a:pt x="1106931" y="1285747"/>
                </a:lnTo>
                <a:lnTo>
                  <a:pt x="863727" y="1320164"/>
                </a:lnTo>
                <a:lnTo>
                  <a:pt x="928877" y="1266951"/>
                </a:lnTo>
                <a:lnTo>
                  <a:pt x="84073" y="231520"/>
                </a:lnTo>
                <a:lnTo>
                  <a:pt x="19050" y="284607"/>
                </a:lnTo>
                <a:lnTo>
                  <a:pt x="101472" y="5333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80197" y="3048761"/>
            <a:ext cx="1799844" cy="755904"/>
          </a:xfrm>
          <a:custGeom>
            <a:avLst/>
            <a:gdLst>
              <a:gd name="connsiteX0" fmla="*/ 0 w 1799844"/>
              <a:gd name="connsiteY0" fmla="*/ 75564 h 755904"/>
              <a:gd name="connsiteX1" fmla="*/ 88392 w 1799844"/>
              <a:gd name="connsiteY1" fmla="*/ 0 h 755904"/>
              <a:gd name="connsiteX2" fmla="*/ 1711452 w 1799844"/>
              <a:gd name="connsiteY2" fmla="*/ 0 h 755904"/>
              <a:gd name="connsiteX3" fmla="*/ 1799844 w 1799844"/>
              <a:gd name="connsiteY3" fmla="*/ 75564 h 755904"/>
              <a:gd name="connsiteX4" fmla="*/ 1799844 w 1799844"/>
              <a:gd name="connsiteY4" fmla="*/ 680339 h 755904"/>
              <a:gd name="connsiteX5" fmla="*/ 1711452 w 1799844"/>
              <a:gd name="connsiteY5" fmla="*/ 755903 h 755904"/>
              <a:gd name="connsiteX6" fmla="*/ 88392 w 1799844"/>
              <a:gd name="connsiteY6" fmla="*/ 755903 h 755904"/>
              <a:gd name="connsiteX7" fmla="*/ 0 w 1799844"/>
              <a:gd name="connsiteY7" fmla="*/ 680339 h 755904"/>
              <a:gd name="connsiteX8" fmla="*/ 0 w 1799844"/>
              <a:gd name="connsiteY8" fmla="*/ 75564 h 755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99844" h="755904">
                <a:moveTo>
                  <a:pt x="0" y="75564"/>
                </a:moveTo>
                <a:cubicBezTo>
                  <a:pt x="0" y="33782"/>
                  <a:pt x="39623" y="0"/>
                  <a:pt x="88392" y="0"/>
                </a:cubicBezTo>
                <a:lnTo>
                  <a:pt x="1711452" y="0"/>
                </a:lnTo>
                <a:cubicBezTo>
                  <a:pt x="1760220" y="0"/>
                  <a:pt x="1799844" y="33782"/>
                  <a:pt x="1799844" y="75564"/>
                </a:cubicBezTo>
                <a:lnTo>
                  <a:pt x="1799844" y="680339"/>
                </a:lnTo>
                <a:cubicBezTo>
                  <a:pt x="1799844" y="722122"/>
                  <a:pt x="1760220" y="755903"/>
                  <a:pt x="1711452" y="755903"/>
                </a:cubicBezTo>
                <a:lnTo>
                  <a:pt x="88392" y="755903"/>
                </a:lnTo>
                <a:cubicBezTo>
                  <a:pt x="39623" y="755903"/>
                  <a:pt x="0" y="722122"/>
                  <a:pt x="0" y="680339"/>
                </a:cubicBezTo>
                <a:lnTo>
                  <a:pt x="0" y="75564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61147" y="3029711"/>
            <a:ext cx="1837944" cy="794004"/>
          </a:xfrm>
          <a:custGeom>
            <a:avLst/>
            <a:gdLst>
              <a:gd name="connsiteX0" fmla="*/ 19050 w 1837944"/>
              <a:gd name="connsiteY0" fmla="*/ 94614 h 794004"/>
              <a:gd name="connsiteX1" fmla="*/ 107442 w 1837944"/>
              <a:gd name="connsiteY1" fmla="*/ 19050 h 794004"/>
              <a:gd name="connsiteX2" fmla="*/ 1730502 w 1837944"/>
              <a:gd name="connsiteY2" fmla="*/ 19050 h 794004"/>
              <a:gd name="connsiteX3" fmla="*/ 1818894 w 1837944"/>
              <a:gd name="connsiteY3" fmla="*/ 94614 h 794004"/>
              <a:gd name="connsiteX4" fmla="*/ 1818894 w 1837944"/>
              <a:gd name="connsiteY4" fmla="*/ 699389 h 794004"/>
              <a:gd name="connsiteX5" fmla="*/ 1730502 w 1837944"/>
              <a:gd name="connsiteY5" fmla="*/ 774953 h 794004"/>
              <a:gd name="connsiteX6" fmla="*/ 107442 w 1837944"/>
              <a:gd name="connsiteY6" fmla="*/ 774953 h 794004"/>
              <a:gd name="connsiteX7" fmla="*/ 19050 w 1837944"/>
              <a:gd name="connsiteY7" fmla="*/ 699389 h 794004"/>
              <a:gd name="connsiteX8" fmla="*/ 19050 w 1837944"/>
              <a:gd name="connsiteY8" fmla="*/ 94614 h 794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37944" h="794004">
                <a:moveTo>
                  <a:pt x="19050" y="94614"/>
                </a:moveTo>
                <a:cubicBezTo>
                  <a:pt x="19050" y="52832"/>
                  <a:pt x="58673" y="19050"/>
                  <a:pt x="107442" y="19050"/>
                </a:cubicBezTo>
                <a:lnTo>
                  <a:pt x="1730502" y="19050"/>
                </a:lnTo>
                <a:cubicBezTo>
                  <a:pt x="1779270" y="19050"/>
                  <a:pt x="1818894" y="52832"/>
                  <a:pt x="1818894" y="94614"/>
                </a:cubicBezTo>
                <a:lnTo>
                  <a:pt x="1818894" y="699389"/>
                </a:lnTo>
                <a:cubicBezTo>
                  <a:pt x="1818894" y="741172"/>
                  <a:pt x="1779270" y="774953"/>
                  <a:pt x="1730502" y="774953"/>
                </a:cubicBezTo>
                <a:lnTo>
                  <a:pt x="107442" y="774953"/>
                </a:lnTo>
                <a:cubicBezTo>
                  <a:pt x="58673" y="774953"/>
                  <a:pt x="19050" y="741172"/>
                  <a:pt x="19050" y="699389"/>
                </a:cubicBezTo>
                <a:lnTo>
                  <a:pt x="19050" y="9461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69870" y="3048761"/>
            <a:ext cx="1801367" cy="755904"/>
          </a:xfrm>
          <a:custGeom>
            <a:avLst/>
            <a:gdLst>
              <a:gd name="connsiteX0" fmla="*/ 0 w 1801367"/>
              <a:gd name="connsiteY0" fmla="*/ 75564 h 755904"/>
              <a:gd name="connsiteX1" fmla="*/ 80009 w 1801367"/>
              <a:gd name="connsiteY1" fmla="*/ 0 h 755904"/>
              <a:gd name="connsiteX2" fmla="*/ 1721358 w 1801367"/>
              <a:gd name="connsiteY2" fmla="*/ 0 h 755904"/>
              <a:gd name="connsiteX3" fmla="*/ 1801367 w 1801367"/>
              <a:gd name="connsiteY3" fmla="*/ 75564 h 755904"/>
              <a:gd name="connsiteX4" fmla="*/ 1801367 w 1801367"/>
              <a:gd name="connsiteY4" fmla="*/ 680339 h 755904"/>
              <a:gd name="connsiteX5" fmla="*/ 1721358 w 1801367"/>
              <a:gd name="connsiteY5" fmla="*/ 755903 h 755904"/>
              <a:gd name="connsiteX6" fmla="*/ 80009 w 1801367"/>
              <a:gd name="connsiteY6" fmla="*/ 755903 h 755904"/>
              <a:gd name="connsiteX7" fmla="*/ 0 w 1801367"/>
              <a:gd name="connsiteY7" fmla="*/ 680339 h 755904"/>
              <a:gd name="connsiteX8" fmla="*/ 0 w 1801367"/>
              <a:gd name="connsiteY8" fmla="*/ 75564 h 755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1367" h="755904">
                <a:moveTo>
                  <a:pt x="0" y="75564"/>
                </a:moveTo>
                <a:cubicBezTo>
                  <a:pt x="0" y="33782"/>
                  <a:pt x="35813" y="0"/>
                  <a:pt x="80009" y="0"/>
                </a:cubicBezTo>
                <a:lnTo>
                  <a:pt x="1721358" y="0"/>
                </a:lnTo>
                <a:cubicBezTo>
                  <a:pt x="1765553" y="0"/>
                  <a:pt x="1801367" y="33782"/>
                  <a:pt x="1801367" y="75564"/>
                </a:cubicBezTo>
                <a:lnTo>
                  <a:pt x="1801367" y="680339"/>
                </a:lnTo>
                <a:cubicBezTo>
                  <a:pt x="1801367" y="722122"/>
                  <a:pt x="1765553" y="755903"/>
                  <a:pt x="1721358" y="755903"/>
                </a:cubicBezTo>
                <a:lnTo>
                  <a:pt x="80009" y="755903"/>
                </a:lnTo>
                <a:cubicBezTo>
                  <a:pt x="35813" y="755903"/>
                  <a:pt x="0" y="722122"/>
                  <a:pt x="0" y="680339"/>
                </a:cubicBezTo>
                <a:lnTo>
                  <a:pt x="0" y="75564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50820" y="3029711"/>
            <a:ext cx="1839467" cy="794004"/>
          </a:xfrm>
          <a:custGeom>
            <a:avLst/>
            <a:gdLst>
              <a:gd name="connsiteX0" fmla="*/ 19050 w 1839467"/>
              <a:gd name="connsiteY0" fmla="*/ 94614 h 794004"/>
              <a:gd name="connsiteX1" fmla="*/ 99059 w 1839467"/>
              <a:gd name="connsiteY1" fmla="*/ 19050 h 794004"/>
              <a:gd name="connsiteX2" fmla="*/ 1740408 w 1839467"/>
              <a:gd name="connsiteY2" fmla="*/ 19050 h 794004"/>
              <a:gd name="connsiteX3" fmla="*/ 1820417 w 1839467"/>
              <a:gd name="connsiteY3" fmla="*/ 94614 h 794004"/>
              <a:gd name="connsiteX4" fmla="*/ 1820417 w 1839467"/>
              <a:gd name="connsiteY4" fmla="*/ 699389 h 794004"/>
              <a:gd name="connsiteX5" fmla="*/ 1740408 w 1839467"/>
              <a:gd name="connsiteY5" fmla="*/ 774953 h 794004"/>
              <a:gd name="connsiteX6" fmla="*/ 99059 w 1839467"/>
              <a:gd name="connsiteY6" fmla="*/ 774953 h 794004"/>
              <a:gd name="connsiteX7" fmla="*/ 19050 w 1839467"/>
              <a:gd name="connsiteY7" fmla="*/ 699389 h 794004"/>
              <a:gd name="connsiteX8" fmla="*/ 19050 w 1839467"/>
              <a:gd name="connsiteY8" fmla="*/ 94614 h 794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39467" h="794004">
                <a:moveTo>
                  <a:pt x="19050" y="94614"/>
                </a:moveTo>
                <a:cubicBezTo>
                  <a:pt x="19050" y="52832"/>
                  <a:pt x="54863" y="19050"/>
                  <a:pt x="99059" y="19050"/>
                </a:cubicBezTo>
                <a:lnTo>
                  <a:pt x="1740408" y="19050"/>
                </a:lnTo>
                <a:cubicBezTo>
                  <a:pt x="1784603" y="19050"/>
                  <a:pt x="1820417" y="52832"/>
                  <a:pt x="1820417" y="94614"/>
                </a:cubicBezTo>
                <a:lnTo>
                  <a:pt x="1820417" y="699389"/>
                </a:lnTo>
                <a:cubicBezTo>
                  <a:pt x="1820417" y="741172"/>
                  <a:pt x="1784603" y="774953"/>
                  <a:pt x="1740408" y="774953"/>
                </a:cubicBezTo>
                <a:lnTo>
                  <a:pt x="99059" y="774953"/>
                </a:lnTo>
                <a:cubicBezTo>
                  <a:pt x="54863" y="774953"/>
                  <a:pt x="19050" y="741172"/>
                  <a:pt x="19050" y="699389"/>
                </a:cubicBezTo>
                <a:lnTo>
                  <a:pt x="19050" y="9461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37253" y="1378330"/>
            <a:ext cx="1137158" cy="1283842"/>
          </a:xfrm>
          <a:custGeom>
            <a:avLst/>
            <a:gdLst>
              <a:gd name="connsiteX0" fmla="*/ 70992 w 1137158"/>
              <a:gd name="connsiteY0" fmla="*/ 1262252 h 1283842"/>
              <a:gd name="connsiteX1" fmla="*/ 0 w 1137158"/>
              <a:gd name="connsiteY1" fmla="*/ 1042416 h 1283842"/>
              <a:gd name="connsiteX2" fmla="*/ 60198 w 1137158"/>
              <a:gd name="connsiteY2" fmla="*/ 1090676 h 1283842"/>
              <a:gd name="connsiteX3" fmla="*/ 896366 w 1137158"/>
              <a:gd name="connsiteY3" fmla="*/ 48260 h 1283842"/>
              <a:gd name="connsiteX4" fmla="*/ 836295 w 1137158"/>
              <a:gd name="connsiteY4" fmla="*/ 0 h 1283842"/>
              <a:gd name="connsiteX5" fmla="*/ 1066292 w 1137158"/>
              <a:gd name="connsiteY5" fmla="*/ 21590 h 1283842"/>
              <a:gd name="connsiteX6" fmla="*/ 1137158 w 1137158"/>
              <a:gd name="connsiteY6" fmla="*/ 241427 h 1283842"/>
              <a:gd name="connsiteX7" fmla="*/ 1076960 w 1137158"/>
              <a:gd name="connsiteY7" fmla="*/ 193166 h 1283842"/>
              <a:gd name="connsiteX8" fmla="*/ 240792 w 1137158"/>
              <a:gd name="connsiteY8" fmla="*/ 1235455 h 1283842"/>
              <a:gd name="connsiteX9" fmla="*/ 300990 w 1137158"/>
              <a:gd name="connsiteY9" fmla="*/ 1283842 h 1283842"/>
              <a:gd name="connsiteX10" fmla="*/ 70992 w 1137158"/>
              <a:gd name="connsiteY10" fmla="*/ 1262252 h 12838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137158" h="1283842">
                <a:moveTo>
                  <a:pt x="70992" y="1262252"/>
                </a:moveTo>
                <a:lnTo>
                  <a:pt x="0" y="1042416"/>
                </a:lnTo>
                <a:lnTo>
                  <a:pt x="60198" y="1090676"/>
                </a:lnTo>
                <a:lnTo>
                  <a:pt x="896366" y="48260"/>
                </a:lnTo>
                <a:lnTo>
                  <a:pt x="836295" y="0"/>
                </a:lnTo>
                <a:lnTo>
                  <a:pt x="1066292" y="21590"/>
                </a:lnTo>
                <a:lnTo>
                  <a:pt x="1137158" y="241427"/>
                </a:lnTo>
                <a:lnTo>
                  <a:pt x="1076960" y="193166"/>
                </a:lnTo>
                <a:lnTo>
                  <a:pt x="240792" y="1235455"/>
                </a:lnTo>
                <a:lnTo>
                  <a:pt x="300990" y="1283842"/>
                </a:lnTo>
                <a:lnTo>
                  <a:pt x="70992" y="1262252"/>
                </a:lnTo>
              </a:path>
            </a:pathLst>
          </a:custGeom>
          <a:solidFill>
            <a:srgbClr val="5a92c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18203" y="1359280"/>
            <a:ext cx="1175258" cy="1321942"/>
          </a:xfrm>
          <a:custGeom>
            <a:avLst/>
            <a:gdLst>
              <a:gd name="connsiteX0" fmla="*/ 90042 w 1175258"/>
              <a:gd name="connsiteY0" fmla="*/ 1281302 h 1321942"/>
              <a:gd name="connsiteX1" fmla="*/ 19050 w 1175258"/>
              <a:gd name="connsiteY1" fmla="*/ 1061466 h 1321942"/>
              <a:gd name="connsiteX2" fmla="*/ 79248 w 1175258"/>
              <a:gd name="connsiteY2" fmla="*/ 1109726 h 1321942"/>
              <a:gd name="connsiteX3" fmla="*/ 915416 w 1175258"/>
              <a:gd name="connsiteY3" fmla="*/ 67310 h 1321942"/>
              <a:gd name="connsiteX4" fmla="*/ 855345 w 1175258"/>
              <a:gd name="connsiteY4" fmla="*/ 19050 h 1321942"/>
              <a:gd name="connsiteX5" fmla="*/ 1085342 w 1175258"/>
              <a:gd name="connsiteY5" fmla="*/ 40640 h 1321942"/>
              <a:gd name="connsiteX6" fmla="*/ 1156208 w 1175258"/>
              <a:gd name="connsiteY6" fmla="*/ 260477 h 1321942"/>
              <a:gd name="connsiteX7" fmla="*/ 1096010 w 1175258"/>
              <a:gd name="connsiteY7" fmla="*/ 212216 h 1321942"/>
              <a:gd name="connsiteX8" fmla="*/ 259842 w 1175258"/>
              <a:gd name="connsiteY8" fmla="*/ 1254505 h 1321942"/>
              <a:gd name="connsiteX9" fmla="*/ 320040 w 1175258"/>
              <a:gd name="connsiteY9" fmla="*/ 1302892 h 1321942"/>
              <a:gd name="connsiteX10" fmla="*/ 90042 w 1175258"/>
              <a:gd name="connsiteY10" fmla="*/ 1281302 h 13219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175258" h="1321942">
                <a:moveTo>
                  <a:pt x="90042" y="1281302"/>
                </a:moveTo>
                <a:lnTo>
                  <a:pt x="19050" y="1061466"/>
                </a:lnTo>
                <a:lnTo>
                  <a:pt x="79248" y="1109726"/>
                </a:lnTo>
                <a:lnTo>
                  <a:pt x="915416" y="67310"/>
                </a:lnTo>
                <a:lnTo>
                  <a:pt x="855345" y="19050"/>
                </a:lnTo>
                <a:lnTo>
                  <a:pt x="1085342" y="40640"/>
                </a:lnTo>
                <a:lnTo>
                  <a:pt x="1156208" y="260477"/>
                </a:lnTo>
                <a:lnTo>
                  <a:pt x="1096010" y="212216"/>
                </a:lnTo>
                <a:lnTo>
                  <a:pt x="259842" y="1254505"/>
                </a:lnTo>
                <a:lnTo>
                  <a:pt x="320040" y="1302892"/>
                </a:lnTo>
                <a:lnTo>
                  <a:pt x="90042" y="128130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10834" y="1341882"/>
            <a:ext cx="286511" cy="571500"/>
          </a:xfrm>
          <a:custGeom>
            <a:avLst/>
            <a:gdLst>
              <a:gd name="connsiteX0" fmla="*/ 0 w 286511"/>
              <a:gd name="connsiteY0" fmla="*/ 143255 h 571500"/>
              <a:gd name="connsiteX1" fmla="*/ 143255 w 286511"/>
              <a:gd name="connsiteY1" fmla="*/ 0 h 571500"/>
              <a:gd name="connsiteX2" fmla="*/ 286511 w 286511"/>
              <a:gd name="connsiteY2" fmla="*/ 143255 h 571500"/>
              <a:gd name="connsiteX3" fmla="*/ 214883 w 286511"/>
              <a:gd name="connsiteY3" fmla="*/ 143255 h 571500"/>
              <a:gd name="connsiteX4" fmla="*/ 214883 w 286511"/>
              <a:gd name="connsiteY4" fmla="*/ 428244 h 571500"/>
              <a:gd name="connsiteX5" fmla="*/ 286511 w 286511"/>
              <a:gd name="connsiteY5" fmla="*/ 428244 h 571500"/>
              <a:gd name="connsiteX6" fmla="*/ 143255 w 286511"/>
              <a:gd name="connsiteY6" fmla="*/ 571500 h 571500"/>
              <a:gd name="connsiteX7" fmla="*/ 0 w 286511"/>
              <a:gd name="connsiteY7" fmla="*/ 428244 h 571500"/>
              <a:gd name="connsiteX8" fmla="*/ 71627 w 286511"/>
              <a:gd name="connsiteY8" fmla="*/ 428244 h 571500"/>
              <a:gd name="connsiteX9" fmla="*/ 71627 w 286511"/>
              <a:gd name="connsiteY9" fmla="*/ 143255 h 571500"/>
              <a:gd name="connsiteX10" fmla="*/ 0 w 286511"/>
              <a:gd name="connsiteY10" fmla="*/ 143255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86511" h="571500">
                <a:moveTo>
                  <a:pt x="0" y="143255"/>
                </a:moveTo>
                <a:lnTo>
                  <a:pt x="143255" y="0"/>
                </a:lnTo>
                <a:lnTo>
                  <a:pt x="286511" y="143255"/>
                </a:lnTo>
                <a:lnTo>
                  <a:pt x="214883" y="143255"/>
                </a:lnTo>
                <a:lnTo>
                  <a:pt x="214883" y="428244"/>
                </a:lnTo>
                <a:lnTo>
                  <a:pt x="286511" y="428244"/>
                </a:lnTo>
                <a:lnTo>
                  <a:pt x="143255" y="571500"/>
                </a:lnTo>
                <a:lnTo>
                  <a:pt x="0" y="428244"/>
                </a:lnTo>
                <a:lnTo>
                  <a:pt x="71627" y="428244"/>
                </a:lnTo>
                <a:lnTo>
                  <a:pt x="71627" y="143255"/>
                </a:lnTo>
                <a:lnTo>
                  <a:pt x="0" y="143255"/>
                </a:lnTo>
              </a:path>
            </a:pathLst>
          </a:custGeom>
          <a:solidFill>
            <a:srgbClr val="5a92c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91784" y="1322832"/>
            <a:ext cx="324611" cy="609600"/>
          </a:xfrm>
          <a:custGeom>
            <a:avLst/>
            <a:gdLst>
              <a:gd name="connsiteX0" fmla="*/ 19050 w 324611"/>
              <a:gd name="connsiteY0" fmla="*/ 162305 h 609600"/>
              <a:gd name="connsiteX1" fmla="*/ 162305 w 324611"/>
              <a:gd name="connsiteY1" fmla="*/ 19050 h 609600"/>
              <a:gd name="connsiteX2" fmla="*/ 305561 w 324611"/>
              <a:gd name="connsiteY2" fmla="*/ 162305 h 609600"/>
              <a:gd name="connsiteX3" fmla="*/ 233933 w 324611"/>
              <a:gd name="connsiteY3" fmla="*/ 162305 h 609600"/>
              <a:gd name="connsiteX4" fmla="*/ 233933 w 324611"/>
              <a:gd name="connsiteY4" fmla="*/ 447294 h 609600"/>
              <a:gd name="connsiteX5" fmla="*/ 305561 w 324611"/>
              <a:gd name="connsiteY5" fmla="*/ 447294 h 609600"/>
              <a:gd name="connsiteX6" fmla="*/ 162305 w 324611"/>
              <a:gd name="connsiteY6" fmla="*/ 590550 h 609600"/>
              <a:gd name="connsiteX7" fmla="*/ 19050 w 324611"/>
              <a:gd name="connsiteY7" fmla="*/ 447294 h 609600"/>
              <a:gd name="connsiteX8" fmla="*/ 90677 w 324611"/>
              <a:gd name="connsiteY8" fmla="*/ 447294 h 609600"/>
              <a:gd name="connsiteX9" fmla="*/ 90677 w 324611"/>
              <a:gd name="connsiteY9" fmla="*/ 162305 h 609600"/>
              <a:gd name="connsiteX10" fmla="*/ 19050 w 324611"/>
              <a:gd name="connsiteY10" fmla="*/ 162305 h 609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24611" h="609600">
                <a:moveTo>
                  <a:pt x="19050" y="162305"/>
                </a:moveTo>
                <a:lnTo>
                  <a:pt x="162305" y="19050"/>
                </a:lnTo>
                <a:lnTo>
                  <a:pt x="305561" y="162305"/>
                </a:lnTo>
                <a:lnTo>
                  <a:pt x="233933" y="162305"/>
                </a:lnTo>
                <a:lnTo>
                  <a:pt x="233933" y="447294"/>
                </a:lnTo>
                <a:lnTo>
                  <a:pt x="305561" y="447294"/>
                </a:lnTo>
                <a:lnTo>
                  <a:pt x="162305" y="590550"/>
                </a:lnTo>
                <a:lnTo>
                  <a:pt x="19050" y="447294"/>
                </a:lnTo>
                <a:lnTo>
                  <a:pt x="90677" y="447294"/>
                </a:lnTo>
                <a:lnTo>
                  <a:pt x="90677" y="162305"/>
                </a:lnTo>
                <a:lnTo>
                  <a:pt x="19050" y="16230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54371" y="2955289"/>
            <a:ext cx="554609" cy="423925"/>
          </a:xfrm>
          <a:custGeom>
            <a:avLst/>
            <a:gdLst>
              <a:gd name="connsiteX0" fmla="*/ 336931 w 554609"/>
              <a:gd name="connsiteY0" fmla="*/ 0 h 423925"/>
              <a:gd name="connsiteX1" fmla="*/ 554609 w 554609"/>
              <a:gd name="connsiteY1" fmla="*/ 70866 h 423925"/>
              <a:gd name="connsiteX2" fmla="*/ 483743 w 554609"/>
              <a:gd name="connsiteY2" fmla="*/ 288544 h 423925"/>
              <a:gd name="connsiteX3" fmla="*/ 447040 w 554609"/>
              <a:gd name="connsiteY3" fmla="*/ 216408 h 423925"/>
              <a:gd name="connsiteX4" fmla="*/ 180975 w 554609"/>
              <a:gd name="connsiteY4" fmla="*/ 351789 h 423925"/>
              <a:gd name="connsiteX5" fmla="*/ 217678 w 554609"/>
              <a:gd name="connsiteY5" fmla="*/ 423925 h 423925"/>
              <a:gd name="connsiteX6" fmla="*/ 0 w 554609"/>
              <a:gd name="connsiteY6" fmla="*/ 353060 h 423925"/>
              <a:gd name="connsiteX7" fmla="*/ 70866 w 554609"/>
              <a:gd name="connsiteY7" fmla="*/ 135255 h 423925"/>
              <a:gd name="connsiteX8" fmla="*/ 107569 w 554609"/>
              <a:gd name="connsiteY8" fmla="*/ 207391 h 423925"/>
              <a:gd name="connsiteX9" fmla="*/ 373634 w 554609"/>
              <a:gd name="connsiteY9" fmla="*/ 72136 h 423925"/>
              <a:gd name="connsiteX10" fmla="*/ 336931 w 554609"/>
              <a:gd name="connsiteY10" fmla="*/ 0 h 423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54609" h="423925">
                <a:moveTo>
                  <a:pt x="336931" y="0"/>
                </a:moveTo>
                <a:lnTo>
                  <a:pt x="554609" y="70866"/>
                </a:lnTo>
                <a:lnTo>
                  <a:pt x="483743" y="288544"/>
                </a:lnTo>
                <a:lnTo>
                  <a:pt x="447040" y="216408"/>
                </a:lnTo>
                <a:lnTo>
                  <a:pt x="180975" y="351789"/>
                </a:lnTo>
                <a:lnTo>
                  <a:pt x="217678" y="423925"/>
                </a:lnTo>
                <a:lnTo>
                  <a:pt x="0" y="353060"/>
                </a:lnTo>
                <a:lnTo>
                  <a:pt x="70866" y="135255"/>
                </a:lnTo>
                <a:lnTo>
                  <a:pt x="107569" y="207391"/>
                </a:lnTo>
                <a:lnTo>
                  <a:pt x="373634" y="72136"/>
                </a:lnTo>
                <a:lnTo>
                  <a:pt x="336931" y="0"/>
                </a:lnTo>
              </a:path>
            </a:pathLst>
          </a:custGeom>
          <a:solidFill>
            <a:srgbClr val="5a92c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35321" y="2936239"/>
            <a:ext cx="592709" cy="462025"/>
          </a:xfrm>
          <a:custGeom>
            <a:avLst/>
            <a:gdLst>
              <a:gd name="connsiteX0" fmla="*/ 355981 w 592709"/>
              <a:gd name="connsiteY0" fmla="*/ 19050 h 462025"/>
              <a:gd name="connsiteX1" fmla="*/ 573659 w 592709"/>
              <a:gd name="connsiteY1" fmla="*/ 89916 h 462025"/>
              <a:gd name="connsiteX2" fmla="*/ 502793 w 592709"/>
              <a:gd name="connsiteY2" fmla="*/ 307594 h 462025"/>
              <a:gd name="connsiteX3" fmla="*/ 466090 w 592709"/>
              <a:gd name="connsiteY3" fmla="*/ 235458 h 462025"/>
              <a:gd name="connsiteX4" fmla="*/ 200025 w 592709"/>
              <a:gd name="connsiteY4" fmla="*/ 370839 h 462025"/>
              <a:gd name="connsiteX5" fmla="*/ 236728 w 592709"/>
              <a:gd name="connsiteY5" fmla="*/ 442975 h 462025"/>
              <a:gd name="connsiteX6" fmla="*/ 19050 w 592709"/>
              <a:gd name="connsiteY6" fmla="*/ 372110 h 462025"/>
              <a:gd name="connsiteX7" fmla="*/ 89916 w 592709"/>
              <a:gd name="connsiteY7" fmla="*/ 154305 h 462025"/>
              <a:gd name="connsiteX8" fmla="*/ 126619 w 592709"/>
              <a:gd name="connsiteY8" fmla="*/ 226441 h 462025"/>
              <a:gd name="connsiteX9" fmla="*/ 392684 w 592709"/>
              <a:gd name="connsiteY9" fmla="*/ 91186 h 462025"/>
              <a:gd name="connsiteX10" fmla="*/ 355981 w 592709"/>
              <a:gd name="connsiteY10" fmla="*/ 19050 h 4620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92709" h="462025">
                <a:moveTo>
                  <a:pt x="355981" y="19050"/>
                </a:moveTo>
                <a:lnTo>
                  <a:pt x="573659" y="89916"/>
                </a:lnTo>
                <a:lnTo>
                  <a:pt x="502793" y="307594"/>
                </a:lnTo>
                <a:lnTo>
                  <a:pt x="466090" y="235458"/>
                </a:lnTo>
                <a:lnTo>
                  <a:pt x="200025" y="370839"/>
                </a:lnTo>
                <a:lnTo>
                  <a:pt x="236728" y="442975"/>
                </a:lnTo>
                <a:lnTo>
                  <a:pt x="19050" y="372110"/>
                </a:lnTo>
                <a:lnTo>
                  <a:pt x="89916" y="154305"/>
                </a:lnTo>
                <a:lnTo>
                  <a:pt x="126619" y="226441"/>
                </a:lnTo>
                <a:lnTo>
                  <a:pt x="392684" y="91186"/>
                </a:lnTo>
                <a:lnTo>
                  <a:pt x="355981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37756" y="2950336"/>
            <a:ext cx="536574" cy="451866"/>
          </a:xfrm>
          <a:custGeom>
            <a:avLst/>
            <a:gdLst>
              <a:gd name="connsiteX0" fmla="*/ 48894 w 536574"/>
              <a:gd name="connsiteY0" fmla="*/ 287527 h 451866"/>
              <a:gd name="connsiteX1" fmla="*/ 0 w 536574"/>
              <a:gd name="connsiteY1" fmla="*/ 48895 h 451866"/>
              <a:gd name="connsiteX2" fmla="*/ 238632 w 536574"/>
              <a:gd name="connsiteY2" fmla="*/ 0 h 451866"/>
              <a:gd name="connsiteX3" fmla="*/ 191134 w 536574"/>
              <a:gd name="connsiteY3" fmla="*/ 71882 h 451866"/>
              <a:gd name="connsiteX4" fmla="*/ 440308 w 536574"/>
              <a:gd name="connsiteY4" fmla="*/ 236220 h 451866"/>
              <a:gd name="connsiteX5" fmla="*/ 487679 w 536574"/>
              <a:gd name="connsiteY5" fmla="*/ 164338 h 451866"/>
              <a:gd name="connsiteX6" fmla="*/ 536575 w 536574"/>
              <a:gd name="connsiteY6" fmla="*/ 402971 h 451866"/>
              <a:gd name="connsiteX7" fmla="*/ 297941 w 536574"/>
              <a:gd name="connsiteY7" fmla="*/ 451866 h 451866"/>
              <a:gd name="connsiteX8" fmla="*/ 345439 w 536574"/>
              <a:gd name="connsiteY8" fmla="*/ 379984 h 451866"/>
              <a:gd name="connsiteX9" fmla="*/ 96265 w 536574"/>
              <a:gd name="connsiteY9" fmla="*/ 215645 h 451866"/>
              <a:gd name="connsiteX10" fmla="*/ 48894 w 536574"/>
              <a:gd name="connsiteY10" fmla="*/ 287527 h 4518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36574" h="451866">
                <a:moveTo>
                  <a:pt x="48894" y="287527"/>
                </a:moveTo>
                <a:lnTo>
                  <a:pt x="0" y="48895"/>
                </a:lnTo>
                <a:lnTo>
                  <a:pt x="238632" y="0"/>
                </a:lnTo>
                <a:lnTo>
                  <a:pt x="191134" y="71882"/>
                </a:lnTo>
                <a:lnTo>
                  <a:pt x="440308" y="236220"/>
                </a:lnTo>
                <a:lnTo>
                  <a:pt x="487679" y="164338"/>
                </a:lnTo>
                <a:lnTo>
                  <a:pt x="536575" y="402971"/>
                </a:lnTo>
                <a:lnTo>
                  <a:pt x="297941" y="451866"/>
                </a:lnTo>
                <a:lnTo>
                  <a:pt x="345439" y="379984"/>
                </a:lnTo>
                <a:lnTo>
                  <a:pt x="96265" y="215645"/>
                </a:lnTo>
                <a:lnTo>
                  <a:pt x="48894" y="287527"/>
                </a:lnTo>
              </a:path>
            </a:pathLst>
          </a:custGeom>
          <a:solidFill>
            <a:srgbClr val="5a92c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18706" y="2931286"/>
            <a:ext cx="574674" cy="489966"/>
          </a:xfrm>
          <a:custGeom>
            <a:avLst/>
            <a:gdLst>
              <a:gd name="connsiteX0" fmla="*/ 67944 w 574674"/>
              <a:gd name="connsiteY0" fmla="*/ 306577 h 489966"/>
              <a:gd name="connsiteX1" fmla="*/ 19050 w 574674"/>
              <a:gd name="connsiteY1" fmla="*/ 67945 h 489966"/>
              <a:gd name="connsiteX2" fmla="*/ 257682 w 574674"/>
              <a:gd name="connsiteY2" fmla="*/ 19050 h 489966"/>
              <a:gd name="connsiteX3" fmla="*/ 210184 w 574674"/>
              <a:gd name="connsiteY3" fmla="*/ 90932 h 489966"/>
              <a:gd name="connsiteX4" fmla="*/ 459358 w 574674"/>
              <a:gd name="connsiteY4" fmla="*/ 255270 h 489966"/>
              <a:gd name="connsiteX5" fmla="*/ 506729 w 574674"/>
              <a:gd name="connsiteY5" fmla="*/ 183388 h 489966"/>
              <a:gd name="connsiteX6" fmla="*/ 555625 w 574674"/>
              <a:gd name="connsiteY6" fmla="*/ 422021 h 489966"/>
              <a:gd name="connsiteX7" fmla="*/ 316991 w 574674"/>
              <a:gd name="connsiteY7" fmla="*/ 470916 h 489966"/>
              <a:gd name="connsiteX8" fmla="*/ 364489 w 574674"/>
              <a:gd name="connsiteY8" fmla="*/ 399034 h 489966"/>
              <a:gd name="connsiteX9" fmla="*/ 115315 w 574674"/>
              <a:gd name="connsiteY9" fmla="*/ 234695 h 489966"/>
              <a:gd name="connsiteX10" fmla="*/ 67944 w 574674"/>
              <a:gd name="connsiteY10" fmla="*/ 306577 h 4899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574674" h="489966">
                <a:moveTo>
                  <a:pt x="67944" y="306577"/>
                </a:moveTo>
                <a:lnTo>
                  <a:pt x="19050" y="67945"/>
                </a:lnTo>
                <a:lnTo>
                  <a:pt x="257682" y="19050"/>
                </a:lnTo>
                <a:lnTo>
                  <a:pt x="210184" y="90932"/>
                </a:lnTo>
                <a:lnTo>
                  <a:pt x="459358" y="255270"/>
                </a:lnTo>
                <a:lnTo>
                  <a:pt x="506729" y="183388"/>
                </a:lnTo>
                <a:lnTo>
                  <a:pt x="555625" y="422021"/>
                </a:lnTo>
                <a:lnTo>
                  <a:pt x="316991" y="470916"/>
                </a:lnTo>
                <a:lnTo>
                  <a:pt x="364489" y="399034"/>
                </a:lnTo>
                <a:lnTo>
                  <a:pt x="115315" y="234695"/>
                </a:lnTo>
                <a:lnTo>
                  <a:pt x="67944" y="30657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85409" y="1956054"/>
            <a:ext cx="1769364" cy="1185672"/>
          </a:xfrm>
          <a:custGeom>
            <a:avLst/>
            <a:gdLst>
              <a:gd name="connsiteX0" fmla="*/ 0 w 1769364"/>
              <a:gd name="connsiteY0" fmla="*/ 592835 h 1185672"/>
              <a:gd name="connsiteX1" fmla="*/ 884682 w 1769364"/>
              <a:gd name="connsiteY1" fmla="*/ 0 h 1185672"/>
              <a:gd name="connsiteX2" fmla="*/ 1769364 w 1769364"/>
              <a:gd name="connsiteY2" fmla="*/ 592835 h 1185672"/>
              <a:gd name="connsiteX3" fmla="*/ 884682 w 1769364"/>
              <a:gd name="connsiteY3" fmla="*/ 1185672 h 1185672"/>
              <a:gd name="connsiteX4" fmla="*/ 0 w 1769364"/>
              <a:gd name="connsiteY4" fmla="*/ 592835 h 1185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69364" h="1185672">
                <a:moveTo>
                  <a:pt x="0" y="592835"/>
                </a:moveTo>
                <a:cubicBezTo>
                  <a:pt x="0" y="265429"/>
                  <a:pt x="396113" y="0"/>
                  <a:pt x="884682" y="0"/>
                </a:cubicBezTo>
                <a:cubicBezTo>
                  <a:pt x="1373251" y="0"/>
                  <a:pt x="1769364" y="265429"/>
                  <a:pt x="1769364" y="592835"/>
                </a:cubicBezTo>
                <a:cubicBezTo>
                  <a:pt x="1769364" y="920241"/>
                  <a:pt x="1373251" y="1185672"/>
                  <a:pt x="884682" y="1185672"/>
                </a:cubicBezTo>
                <a:cubicBezTo>
                  <a:pt x="396113" y="1185672"/>
                  <a:pt x="0" y="920241"/>
                  <a:pt x="0" y="592835"/>
                </a:cubicBez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66359" y="1937004"/>
            <a:ext cx="1807464" cy="1223772"/>
          </a:xfrm>
          <a:custGeom>
            <a:avLst/>
            <a:gdLst>
              <a:gd name="connsiteX0" fmla="*/ 19050 w 1807464"/>
              <a:gd name="connsiteY0" fmla="*/ 611885 h 1223772"/>
              <a:gd name="connsiteX1" fmla="*/ 903732 w 1807464"/>
              <a:gd name="connsiteY1" fmla="*/ 19050 h 1223772"/>
              <a:gd name="connsiteX2" fmla="*/ 1788414 w 1807464"/>
              <a:gd name="connsiteY2" fmla="*/ 611885 h 1223772"/>
              <a:gd name="connsiteX3" fmla="*/ 903732 w 1807464"/>
              <a:gd name="connsiteY3" fmla="*/ 1204722 h 1223772"/>
              <a:gd name="connsiteX4" fmla="*/ 19050 w 1807464"/>
              <a:gd name="connsiteY4" fmla="*/ 611885 h 1223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7464" h="1223772">
                <a:moveTo>
                  <a:pt x="19050" y="611885"/>
                </a:moveTo>
                <a:cubicBezTo>
                  <a:pt x="19050" y="284479"/>
                  <a:pt x="415163" y="19050"/>
                  <a:pt x="903732" y="19050"/>
                </a:cubicBezTo>
                <a:cubicBezTo>
                  <a:pt x="1392301" y="19050"/>
                  <a:pt x="1788414" y="284479"/>
                  <a:pt x="1788414" y="611885"/>
                </a:cubicBezTo>
                <a:cubicBezTo>
                  <a:pt x="1788414" y="939291"/>
                  <a:pt x="1392301" y="1204722"/>
                  <a:pt x="903732" y="1204722"/>
                </a:cubicBezTo>
                <a:cubicBezTo>
                  <a:pt x="415163" y="1204722"/>
                  <a:pt x="19050" y="939291"/>
                  <a:pt x="19050" y="611885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43728" y="2252472"/>
            <a:ext cx="1257300" cy="603504"/>
          </a:xfrm>
          <a:custGeom>
            <a:avLst/>
            <a:gdLst>
              <a:gd name="connsiteX0" fmla="*/ 0 w 1257300"/>
              <a:gd name="connsiteY0" fmla="*/ 603504 h 603504"/>
              <a:gd name="connsiteX1" fmla="*/ 1257300 w 1257300"/>
              <a:gd name="connsiteY1" fmla="*/ 603504 h 603504"/>
              <a:gd name="connsiteX2" fmla="*/ 1257300 w 1257300"/>
              <a:gd name="connsiteY2" fmla="*/ 0 h 603504"/>
              <a:gd name="connsiteX3" fmla="*/ 0 w 1257300"/>
              <a:gd name="connsiteY3" fmla="*/ 0 h 603504"/>
              <a:gd name="connsiteX4" fmla="*/ 0 w 1257300"/>
              <a:gd name="connsiteY4" fmla="*/ 603504 h 603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7300" h="603504">
                <a:moveTo>
                  <a:pt x="0" y="603504"/>
                </a:moveTo>
                <a:lnTo>
                  <a:pt x="1257300" y="603504"/>
                </a:lnTo>
                <a:lnTo>
                  <a:pt x="1257300" y="0"/>
                </a:lnTo>
                <a:lnTo>
                  <a:pt x="0" y="0"/>
                </a:lnTo>
                <a:lnTo>
                  <a:pt x="0" y="603504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7300" y="419100"/>
            <a:ext cx="9994900" cy="6362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进制的转换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40513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二进制：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14700" y="4114800"/>
            <a:ext cx="215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59200" y="4114800"/>
            <a:ext cx="215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4572000"/>
            <a:ext cx="16129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八进制：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十进制：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十六进制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89300" y="4660900"/>
            <a:ext cx="2413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33800" y="4660900"/>
            <a:ext cx="2413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91000" y="4660900"/>
            <a:ext cx="2413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35500" y="4660900"/>
            <a:ext cx="2413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80000" y="4660900"/>
            <a:ext cx="2413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24500" y="4660900"/>
            <a:ext cx="2413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81700" y="4660900"/>
            <a:ext cx="2413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26200" y="4660900"/>
            <a:ext cx="38227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7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7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8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9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7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8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9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</a:t>
            </a:r>
          </a:p>
          <a:p>
            <a:pPr>
              <a:lnSpc>
                <a:spcPts val="3800"/>
              </a:lnSpc>
              <a:tabLst>
                <a:tab pos="25400" algn="l"/>
              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7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8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9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61300" y="31623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十六进制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3162300"/>
            <a:ext cx="105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八进制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11800" y="660400"/>
            <a:ext cx="1079500" cy="215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5400" algn="l"/>
              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二进制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十进制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921752" y="1976627"/>
            <a:ext cx="2282951" cy="3707892"/>
          </a:xfrm>
          <a:custGeom>
            <a:avLst/>
            <a:gdLst>
              <a:gd name="connsiteX0" fmla="*/ 12954 w 2282951"/>
              <a:gd name="connsiteY0" fmla="*/ 3694937 h 3707892"/>
              <a:gd name="connsiteX1" fmla="*/ 2269997 w 2282951"/>
              <a:gd name="connsiteY1" fmla="*/ 3694937 h 3707892"/>
              <a:gd name="connsiteX2" fmla="*/ 2269997 w 2282951"/>
              <a:gd name="connsiteY2" fmla="*/ 12954 h 3707892"/>
              <a:gd name="connsiteX3" fmla="*/ 12954 w 2282951"/>
              <a:gd name="connsiteY3" fmla="*/ 12954 h 3707892"/>
              <a:gd name="connsiteX4" fmla="*/ 12954 w 2282951"/>
              <a:gd name="connsiteY4" fmla="*/ 3694937 h 3707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2951" h="3707892">
                <a:moveTo>
                  <a:pt x="12954" y="3694937"/>
                </a:moveTo>
                <a:lnTo>
                  <a:pt x="2269997" y="3694937"/>
                </a:lnTo>
                <a:lnTo>
                  <a:pt x="2269997" y="12954"/>
                </a:lnTo>
                <a:lnTo>
                  <a:pt x="12954" y="12954"/>
                </a:lnTo>
                <a:lnTo>
                  <a:pt x="12954" y="369493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1752" y="2278379"/>
            <a:ext cx="2281427" cy="51815"/>
          </a:xfrm>
          <a:custGeom>
            <a:avLst/>
            <a:gdLst>
              <a:gd name="connsiteX0" fmla="*/ 12954 w 2281427"/>
              <a:gd name="connsiteY0" fmla="*/ 12954 h 51815"/>
              <a:gd name="connsiteX1" fmla="*/ 2268473 w 2281427"/>
              <a:gd name="connsiteY1" fmla="*/ 12954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81427" h="51815">
                <a:moveTo>
                  <a:pt x="12954" y="12954"/>
                </a:moveTo>
                <a:lnTo>
                  <a:pt x="2268473" y="12954"/>
                </a:ln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1752" y="2564891"/>
            <a:ext cx="2281427" cy="51815"/>
          </a:xfrm>
          <a:custGeom>
            <a:avLst/>
            <a:gdLst>
              <a:gd name="connsiteX0" fmla="*/ 12954 w 2281427"/>
              <a:gd name="connsiteY0" fmla="*/ 12954 h 51815"/>
              <a:gd name="connsiteX1" fmla="*/ 2268473 w 2281427"/>
              <a:gd name="connsiteY1" fmla="*/ 12954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81427" h="51815">
                <a:moveTo>
                  <a:pt x="12954" y="12954"/>
                </a:moveTo>
                <a:lnTo>
                  <a:pt x="2268473" y="12954"/>
                </a:ln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1752" y="2854451"/>
            <a:ext cx="2281427" cy="51815"/>
          </a:xfrm>
          <a:custGeom>
            <a:avLst/>
            <a:gdLst>
              <a:gd name="connsiteX0" fmla="*/ 12954 w 2281427"/>
              <a:gd name="connsiteY0" fmla="*/ 12954 h 51815"/>
              <a:gd name="connsiteX1" fmla="*/ 2268473 w 2281427"/>
              <a:gd name="connsiteY1" fmla="*/ 12954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81427" h="51815">
                <a:moveTo>
                  <a:pt x="12954" y="12954"/>
                </a:moveTo>
                <a:lnTo>
                  <a:pt x="2268473" y="12954"/>
                </a:ln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1752" y="3140963"/>
            <a:ext cx="2281427" cy="51815"/>
          </a:xfrm>
          <a:custGeom>
            <a:avLst/>
            <a:gdLst>
              <a:gd name="connsiteX0" fmla="*/ 12954 w 2281427"/>
              <a:gd name="connsiteY0" fmla="*/ 12954 h 51815"/>
              <a:gd name="connsiteX1" fmla="*/ 2268473 w 2281427"/>
              <a:gd name="connsiteY1" fmla="*/ 12954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81427" h="51815">
                <a:moveTo>
                  <a:pt x="12954" y="12954"/>
                </a:moveTo>
                <a:lnTo>
                  <a:pt x="2268473" y="12954"/>
                </a:ln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1752" y="3430524"/>
            <a:ext cx="2282951" cy="51815"/>
          </a:xfrm>
          <a:custGeom>
            <a:avLst/>
            <a:gdLst>
              <a:gd name="connsiteX0" fmla="*/ 12954 w 2282951"/>
              <a:gd name="connsiteY0" fmla="*/ 17525 h 51815"/>
              <a:gd name="connsiteX1" fmla="*/ 2269997 w 2282951"/>
              <a:gd name="connsiteY1" fmla="*/ 12953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82951" h="51815">
                <a:moveTo>
                  <a:pt x="12954" y="17525"/>
                </a:moveTo>
                <a:lnTo>
                  <a:pt x="2269997" y="12953"/>
                </a:ln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1752" y="3720084"/>
            <a:ext cx="2281427" cy="51815"/>
          </a:xfrm>
          <a:custGeom>
            <a:avLst/>
            <a:gdLst>
              <a:gd name="connsiteX0" fmla="*/ 12954 w 2281427"/>
              <a:gd name="connsiteY0" fmla="*/ 12953 h 51815"/>
              <a:gd name="connsiteX1" fmla="*/ 2268473 w 2281427"/>
              <a:gd name="connsiteY1" fmla="*/ 12953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81427" h="51815">
                <a:moveTo>
                  <a:pt x="12954" y="12953"/>
                </a:moveTo>
                <a:lnTo>
                  <a:pt x="2268473" y="12953"/>
                </a:ln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1752" y="4006596"/>
            <a:ext cx="2281427" cy="51815"/>
          </a:xfrm>
          <a:custGeom>
            <a:avLst/>
            <a:gdLst>
              <a:gd name="connsiteX0" fmla="*/ 12954 w 2281427"/>
              <a:gd name="connsiteY0" fmla="*/ 12953 h 51815"/>
              <a:gd name="connsiteX1" fmla="*/ 2268473 w 2281427"/>
              <a:gd name="connsiteY1" fmla="*/ 12953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81427" h="51815">
                <a:moveTo>
                  <a:pt x="12954" y="12953"/>
                </a:moveTo>
                <a:lnTo>
                  <a:pt x="2268473" y="12953"/>
                </a:ln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1752" y="4296155"/>
            <a:ext cx="2281427" cy="51815"/>
          </a:xfrm>
          <a:custGeom>
            <a:avLst/>
            <a:gdLst>
              <a:gd name="connsiteX0" fmla="*/ 12954 w 2281427"/>
              <a:gd name="connsiteY0" fmla="*/ 12953 h 51815"/>
              <a:gd name="connsiteX1" fmla="*/ 2268473 w 2281427"/>
              <a:gd name="connsiteY1" fmla="*/ 12953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81427" h="51815">
                <a:moveTo>
                  <a:pt x="12954" y="12953"/>
                </a:moveTo>
                <a:lnTo>
                  <a:pt x="2268473" y="12953"/>
                </a:ln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1752" y="4582667"/>
            <a:ext cx="2281427" cy="51815"/>
          </a:xfrm>
          <a:custGeom>
            <a:avLst/>
            <a:gdLst>
              <a:gd name="connsiteX0" fmla="*/ 12954 w 2281427"/>
              <a:gd name="connsiteY0" fmla="*/ 12953 h 51815"/>
              <a:gd name="connsiteX1" fmla="*/ 2268473 w 2281427"/>
              <a:gd name="connsiteY1" fmla="*/ 12953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81427" h="51815">
                <a:moveTo>
                  <a:pt x="12954" y="12953"/>
                </a:moveTo>
                <a:lnTo>
                  <a:pt x="2268473" y="12953"/>
                </a:ln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21752" y="4872228"/>
            <a:ext cx="2281427" cy="51815"/>
          </a:xfrm>
          <a:custGeom>
            <a:avLst/>
            <a:gdLst>
              <a:gd name="connsiteX0" fmla="*/ 12954 w 2281427"/>
              <a:gd name="connsiteY0" fmla="*/ 12953 h 51815"/>
              <a:gd name="connsiteX1" fmla="*/ 2268473 w 2281427"/>
              <a:gd name="connsiteY1" fmla="*/ 12953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81427" h="51815">
                <a:moveTo>
                  <a:pt x="12954" y="12953"/>
                </a:moveTo>
                <a:lnTo>
                  <a:pt x="2268473" y="12953"/>
                </a:ln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30895" y="5160264"/>
            <a:ext cx="2281427" cy="51815"/>
          </a:xfrm>
          <a:custGeom>
            <a:avLst/>
            <a:gdLst>
              <a:gd name="connsiteX0" fmla="*/ 12954 w 2281427"/>
              <a:gd name="connsiteY0" fmla="*/ 12953 h 51815"/>
              <a:gd name="connsiteX1" fmla="*/ 2268473 w 2281427"/>
              <a:gd name="connsiteY1" fmla="*/ 12953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81427" h="51815">
                <a:moveTo>
                  <a:pt x="12954" y="12953"/>
                </a:moveTo>
                <a:lnTo>
                  <a:pt x="2268473" y="12953"/>
                </a:ln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62169" y="5912528"/>
            <a:ext cx="2730855" cy="486051"/>
          </a:xfrm>
          <a:custGeom>
            <a:avLst/>
            <a:gdLst>
              <a:gd name="connsiteX0" fmla="*/ 0 w 2730855"/>
              <a:gd name="connsiteY0" fmla="*/ 486051 h 486051"/>
              <a:gd name="connsiteX1" fmla="*/ 2730855 w 2730855"/>
              <a:gd name="connsiteY1" fmla="*/ 486051 h 486051"/>
              <a:gd name="connsiteX2" fmla="*/ 2730855 w 2730855"/>
              <a:gd name="connsiteY2" fmla="*/ 0 h 486051"/>
              <a:gd name="connsiteX3" fmla="*/ 0 w 2730855"/>
              <a:gd name="connsiteY3" fmla="*/ 0 h 486051"/>
              <a:gd name="connsiteX4" fmla="*/ 0 w 2730855"/>
              <a:gd name="connsiteY4" fmla="*/ 486051 h 486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30855" h="486051">
                <a:moveTo>
                  <a:pt x="0" y="486051"/>
                </a:moveTo>
                <a:lnTo>
                  <a:pt x="2730855" y="486051"/>
                </a:lnTo>
                <a:lnTo>
                  <a:pt x="2730855" y="0"/>
                </a:lnTo>
                <a:lnTo>
                  <a:pt x="0" y="0"/>
                </a:lnTo>
                <a:lnTo>
                  <a:pt x="0" y="48605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49469" y="5899828"/>
            <a:ext cx="2756255" cy="511451"/>
          </a:xfrm>
          <a:custGeom>
            <a:avLst/>
            <a:gdLst>
              <a:gd name="connsiteX0" fmla="*/ 6350 w 2756255"/>
              <a:gd name="connsiteY0" fmla="*/ 505101 h 511451"/>
              <a:gd name="connsiteX1" fmla="*/ 2749905 w 2756255"/>
              <a:gd name="connsiteY1" fmla="*/ 505101 h 511451"/>
              <a:gd name="connsiteX2" fmla="*/ 2749905 w 2756255"/>
              <a:gd name="connsiteY2" fmla="*/ 6350 h 511451"/>
              <a:gd name="connsiteX3" fmla="*/ 6350 w 2756255"/>
              <a:gd name="connsiteY3" fmla="*/ 6350 h 511451"/>
              <a:gd name="connsiteX4" fmla="*/ 6350 w 2756255"/>
              <a:gd name="connsiteY4" fmla="*/ 505101 h 5114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56255" h="511451">
                <a:moveTo>
                  <a:pt x="6350" y="505101"/>
                </a:moveTo>
                <a:lnTo>
                  <a:pt x="2749905" y="505101"/>
                </a:lnTo>
                <a:lnTo>
                  <a:pt x="2749905" y="6350"/>
                </a:lnTo>
                <a:lnTo>
                  <a:pt x="6350" y="6350"/>
                </a:lnTo>
                <a:lnTo>
                  <a:pt x="6350" y="50510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12556" y="5945820"/>
            <a:ext cx="1898281" cy="608990"/>
          </a:xfrm>
          <a:custGeom>
            <a:avLst/>
            <a:gdLst>
              <a:gd name="connsiteX0" fmla="*/ 0 w 1898281"/>
              <a:gd name="connsiteY0" fmla="*/ 608989 h 608990"/>
              <a:gd name="connsiteX1" fmla="*/ 1898281 w 1898281"/>
              <a:gd name="connsiteY1" fmla="*/ 608989 h 608990"/>
              <a:gd name="connsiteX2" fmla="*/ 1898281 w 1898281"/>
              <a:gd name="connsiteY2" fmla="*/ 0 h 608990"/>
              <a:gd name="connsiteX3" fmla="*/ 0 w 1898281"/>
              <a:gd name="connsiteY3" fmla="*/ 0 h 608990"/>
              <a:gd name="connsiteX4" fmla="*/ 0 w 1898281"/>
              <a:gd name="connsiteY4" fmla="*/ 608989 h 6089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98281" h="608990">
                <a:moveTo>
                  <a:pt x="0" y="608989"/>
                </a:moveTo>
                <a:lnTo>
                  <a:pt x="1898281" y="608989"/>
                </a:lnTo>
                <a:lnTo>
                  <a:pt x="1898281" y="0"/>
                </a:lnTo>
                <a:lnTo>
                  <a:pt x="0" y="0"/>
                </a:lnTo>
                <a:lnTo>
                  <a:pt x="0" y="60898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99856" y="5933120"/>
            <a:ext cx="1923681" cy="634390"/>
          </a:xfrm>
          <a:custGeom>
            <a:avLst/>
            <a:gdLst>
              <a:gd name="connsiteX0" fmla="*/ 6350 w 1923681"/>
              <a:gd name="connsiteY0" fmla="*/ 628039 h 634390"/>
              <a:gd name="connsiteX1" fmla="*/ 1917331 w 1923681"/>
              <a:gd name="connsiteY1" fmla="*/ 628039 h 634390"/>
              <a:gd name="connsiteX2" fmla="*/ 1917331 w 1923681"/>
              <a:gd name="connsiteY2" fmla="*/ 6350 h 634390"/>
              <a:gd name="connsiteX3" fmla="*/ 6350 w 1923681"/>
              <a:gd name="connsiteY3" fmla="*/ 6350 h 634390"/>
              <a:gd name="connsiteX4" fmla="*/ 6350 w 1923681"/>
              <a:gd name="connsiteY4" fmla="*/ 628039 h 634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3681" h="634390">
                <a:moveTo>
                  <a:pt x="6350" y="628039"/>
                </a:moveTo>
                <a:lnTo>
                  <a:pt x="1917331" y="628039"/>
                </a:lnTo>
                <a:lnTo>
                  <a:pt x="1917331" y="6350"/>
                </a:lnTo>
                <a:lnTo>
                  <a:pt x="6350" y="6350"/>
                </a:lnTo>
                <a:lnTo>
                  <a:pt x="6350" y="6280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11180" y="2036813"/>
            <a:ext cx="1765071" cy="3476840"/>
          </a:xfrm>
          <a:custGeom>
            <a:avLst/>
            <a:gdLst>
              <a:gd name="connsiteX0" fmla="*/ 0 w 1765071"/>
              <a:gd name="connsiteY0" fmla="*/ 3476840 h 3476840"/>
              <a:gd name="connsiteX1" fmla="*/ 1765071 w 1765071"/>
              <a:gd name="connsiteY1" fmla="*/ 3476840 h 3476840"/>
              <a:gd name="connsiteX2" fmla="*/ 1765071 w 1765071"/>
              <a:gd name="connsiteY2" fmla="*/ 0 h 3476840"/>
              <a:gd name="connsiteX3" fmla="*/ 0 w 1765071"/>
              <a:gd name="connsiteY3" fmla="*/ 0 h 3476840"/>
              <a:gd name="connsiteX4" fmla="*/ 0 w 1765071"/>
              <a:gd name="connsiteY4" fmla="*/ 3476840 h 3476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65071" h="3476840">
                <a:moveTo>
                  <a:pt x="0" y="3476840"/>
                </a:moveTo>
                <a:lnTo>
                  <a:pt x="1765071" y="3476840"/>
                </a:lnTo>
                <a:lnTo>
                  <a:pt x="1765071" y="0"/>
                </a:lnTo>
                <a:lnTo>
                  <a:pt x="0" y="0"/>
                </a:lnTo>
                <a:lnTo>
                  <a:pt x="0" y="347684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98480" y="2024113"/>
            <a:ext cx="1790471" cy="3502240"/>
          </a:xfrm>
          <a:custGeom>
            <a:avLst/>
            <a:gdLst>
              <a:gd name="connsiteX0" fmla="*/ 6350 w 1790471"/>
              <a:gd name="connsiteY0" fmla="*/ 3495890 h 3502240"/>
              <a:gd name="connsiteX1" fmla="*/ 1784121 w 1790471"/>
              <a:gd name="connsiteY1" fmla="*/ 3495890 h 3502240"/>
              <a:gd name="connsiteX2" fmla="*/ 1784121 w 1790471"/>
              <a:gd name="connsiteY2" fmla="*/ 6350 h 3502240"/>
              <a:gd name="connsiteX3" fmla="*/ 6350 w 1790471"/>
              <a:gd name="connsiteY3" fmla="*/ 6350 h 3502240"/>
              <a:gd name="connsiteX4" fmla="*/ 6350 w 1790471"/>
              <a:gd name="connsiteY4" fmla="*/ 3495890 h 3502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0471" h="3502240">
                <a:moveTo>
                  <a:pt x="6350" y="3495890"/>
                </a:moveTo>
                <a:lnTo>
                  <a:pt x="1784121" y="3495890"/>
                </a:lnTo>
                <a:lnTo>
                  <a:pt x="1784121" y="6350"/>
                </a:lnTo>
                <a:lnTo>
                  <a:pt x="6350" y="6350"/>
                </a:lnTo>
                <a:lnTo>
                  <a:pt x="6350" y="34958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68665" y="4340141"/>
            <a:ext cx="85077" cy="87300"/>
          </a:xfrm>
          <a:custGeom>
            <a:avLst/>
            <a:gdLst>
              <a:gd name="connsiteX0" fmla="*/ 6350 w 85077"/>
              <a:gd name="connsiteY0" fmla="*/ 30188 h 87300"/>
              <a:gd name="connsiteX1" fmla="*/ 63182 w 85077"/>
              <a:gd name="connsiteY1" fmla="*/ 80950 h 87300"/>
              <a:gd name="connsiteX2" fmla="*/ 78727 w 85077"/>
              <a:gd name="connsiteY2" fmla="*/ 6350 h 87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5077" h="87300">
                <a:moveTo>
                  <a:pt x="6350" y="30188"/>
                </a:moveTo>
                <a:lnTo>
                  <a:pt x="63182" y="80950"/>
                </a:lnTo>
                <a:lnTo>
                  <a:pt x="78727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65830" y="3785526"/>
            <a:ext cx="372367" cy="641909"/>
          </a:xfrm>
          <a:custGeom>
            <a:avLst/>
            <a:gdLst>
              <a:gd name="connsiteX0" fmla="*/ 366017 w 372367"/>
              <a:gd name="connsiteY0" fmla="*/ 635559 h 641909"/>
              <a:gd name="connsiteX1" fmla="*/ 158753 w 372367"/>
              <a:gd name="connsiteY1" fmla="*/ 6350 h 641909"/>
              <a:gd name="connsiteX2" fmla="*/ 6350 w 372367"/>
              <a:gd name="connsiteY2" fmla="*/ 6350 h 6419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72367" h="641909">
                <a:moveTo>
                  <a:pt x="366017" y="635559"/>
                </a:moveTo>
                <a:lnTo>
                  <a:pt x="158753" y="6350"/>
                </a:lnTo>
                <a:lnTo>
                  <a:pt x="6350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00" y="3588181"/>
            <a:ext cx="1246780" cy="407389"/>
          </a:xfrm>
          <a:custGeom>
            <a:avLst/>
            <a:gdLst>
              <a:gd name="connsiteX0" fmla="*/ 0 w 1246780"/>
              <a:gd name="connsiteY0" fmla="*/ 407389 h 407389"/>
              <a:gd name="connsiteX1" fmla="*/ 1246780 w 1246780"/>
              <a:gd name="connsiteY1" fmla="*/ 407389 h 407389"/>
              <a:gd name="connsiteX2" fmla="*/ 1246780 w 1246780"/>
              <a:gd name="connsiteY2" fmla="*/ 0 h 407389"/>
              <a:gd name="connsiteX3" fmla="*/ 0 w 1246780"/>
              <a:gd name="connsiteY3" fmla="*/ 0 h 407389"/>
              <a:gd name="connsiteX4" fmla="*/ 0 w 1246780"/>
              <a:gd name="connsiteY4" fmla="*/ 407389 h 407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6780" h="407389">
                <a:moveTo>
                  <a:pt x="0" y="407389"/>
                </a:moveTo>
                <a:lnTo>
                  <a:pt x="1246780" y="407389"/>
                </a:lnTo>
                <a:lnTo>
                  <a:pt x="1246780" y="0"/>
                </a:lnTo>
                <a:lnTo>
                  <a:pt x="0" y="0"/>
                </a:lnTo>
                <a:lnTo>
                  <a:pt x="0" y="40738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0" y="3575481"/>
            <a:ext cx="1272180" cy="432789"/>
          </a:xfrm>
          <a:custGeom>
            <a:avLst/>
            <a:gdLst>
              <a:gd name="connsiteX0" fmla="*/ 6350 w 1272180"/>
              <a:gd name="connsiteY0" fmla="*/ 426439 h 432789"/>
              <a:gd name="connsiteX1" fmla="*/ 1265830 w 1272180"/>
              <a:gd name="connsiteY1" fmla="*/ 426439 h 432789"/>
              <a:gd name="connsiteX2" fmla="*/ 1265830 w 1272180"/>
              <a:gd name="connsiteY2" fmla="*/ 6350 h 432789"/>
              <a:gd name="connsiteX3" fmla="*/ 6350 w 1272180"/>
              <a:gd name="connsiteY3" fmla="*/ 6350 h 432789"/>
              <a:gd name="connsiteX4" fmla="*/ 6350 w 1272180"/>
              <a:gd name="connsiteY4" fmla="*/ 426439 h 4327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2180" h="432789">
                <a:moveTo>
                  <a:pt x="6350" y="426439"/>
                </a:moveTo>
                <a:lnTo>
                  <a:pt x="1265830" y="426439"/>
                </a:lnTo>
                <a:lnTo>
                  <a:pt x="1265830" y="6350"/>
                </a:lnTo>
                <a:lnTo>
                  <a:pt x="6350" y="6350"/>
                </a:lnTo>
                <a:lnTo>
                  <a:pt x="6350" y="426439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79900" y="254000"/>
            <a:ext cx="6273800" cy="148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5400000">
            <a:off x="8991600" y="5283200"/>
            <a:ext cx="317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….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3352800"/>
            <a:ext cx="4394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只能是“0”或者“1”，这叫二进制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2800" y="3848100"/>
            <a:ext cx="2679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一个字节有多大？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内存结构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2184400"/>
            <a:ext cx="1117600" cy="287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0012FF78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0012FF79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0012FF7A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0012FF7B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0012FF7C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0012FF7D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0012FF7E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0012FF7F</a:t>
            </a:r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0012FF80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0012FF81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0" y="5918200"/>
            <a:ext cx="2641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编程中区分八进制在八进制数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前加一个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04200" y="5956300"/>
            <a:ext cx="18288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编程中区分十六进制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在十六进制数前加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0X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（大小写均可）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01300" y="2070100"/>
            <a:ext cx="1727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bit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位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Byte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字节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1B=8b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KB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千字节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1KB=1024B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MB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兆字节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GB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吉字节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TB</a:t>
            </a:r>
            <a:r>
              <a:rPr lang="en-US" altLang="zh-CN" sz="1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太字节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" y="1955800"/>
            <a:ext cx="5994400" cy="402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800100" algn="l"/>
                <a:tab pos="1130300" algn="l"/>
                <a:tab pos="12065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常用的表示存储空间大小单位：</a:t>
            </a:r>
          </a:p>
          <a:p>
            <a:pPr>
              <a:lnSpc>
                <a:spcPts val="4300"/>
              </a:lnSpc>
              <a:tabLst>
                <a:tab pos="800100" algn="l"/>
                <a:tab pos="1130300" algn="l"/>
                <a:tab pos="12065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b,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B,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KB,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MB,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GB,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TB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800100" algn="l"/>
                <a:tab pos="1130300" algn="l"/>
                <a:tab pos="12065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一个位有多大？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800100" algn="l"/>
                <a:tab pos="1130300" algn="l"/>
                <a:tab pos="1206500" algn="l"/>
              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八根地址线，</a:t>
            </a:r>
          </a:p>
          <a:p>
            <a:pPr>
              <a:lnSpc>
                <a:spcPts val="1500"/>
              </a:lnSpc>
              <a:tabLst>
                <a:tab pos="800100" algn="l"/>
                <a:tab pos="1130300" algn="l"/>
                <a:tab pos="1206500" algn="l"/>
              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同时读取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800100" algn="l"/>
                <a:tab pos="1130300" algn="l"/>
                <a:tab pos="12065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位二进制数</a:t>
            </a:r>
          </a:p>
          <a:p>
            <a:pPr>
              <a:lnSpc>
                <a:spcPts val="2700"/>
              </a:lnSpc>
              <a:tabLst>
                <a:tab pos="800100" algn="l"/>
                <a:tab pos="1130300" algn="l"/>
                <a:tab pos="12065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保存一个字符（英文字母、数字、符号）</a:t>
            </a:r>
          </a:p>
          <a:p>
            <a:pPr>
              <a:lnSpc>
                <a:spcPts val="2700"/>
              </a:lnSpc>
              <a:tabLst>
                <a:tab pos="800100" algn="l"/>
                <a:tab pos="1130300" algn="l"/>
                <a:tab pos="1206500" algn="l"/>
              </a:tabLst>
            </a:pPr>
            <a:r>
              <a:rPr lang="en-US" altLang="zh-CN" dirty="0" smtClean="0"/>
              <a:t>		</a:t>
            </a:r>
            <a:r>
              <a:rPr lang="en-US" altLang="zh-CN" sz="15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可以表示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0~255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之间的整数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800100" algn="l"/>
                <a:tab pos="1130300" algn="l"/>
                <a:tab pos="12065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内存以字节编址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41095" y="2986532"/>
            <a:ext cx="1096987" cy="371475"/>
          </a:xfrm>
          <a:custGeom>
            <a:avLst/>
            <a:gdLst>
              <a:gd name="connsiteX0" fmla="*/ 0 w 1096987"/>
              <a:gd name="connsiteY0" fmla="*/ 371475 h 371475"/>
              <a:gd name="connsiteX1" fmla="*/ 1096987 w 1096987"/>
              <a:gd name="connsiteY1" fmla="*/ 371475 h 371475"/>
              <a:gd name="connsiteX2" fmla="*/ 1096987 w 1096987"/>
              <a:gd name="connsiteY2" fmla="*/ 0 h 371475"/>
              <a:gd name="connsiteX3" fmla="*/ 0 w 1096987"/>
              <a:gd name="connsiteY3" fmla="*/ 0 h 371475"/>
              <a:gd name="connsiteX4" fmla="*/ 0 w 1096987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87" h="371475">
                <a:moveTo>
                  <a:pt x="0" y="371475"/>
                </a:moveTo>
                <a:lnTo>
                  <a:pt x="1096987" y="371475"/>
                </a:lnTo>
                <a:lnTo>
                  <a:pt x="1096987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38070" y="2986532"/>
            <a:ext cx="1096987" cy="371475"/>
          </a:xfrm>
          <a:custGeom>
            <a:avLst/>
            <a:gdLst>
              <a:gd name="connsiteX0" fmla="*/ 0 w 1096987"/>
              <a:gd name="connsiteY0" fmla="*/ 371475 h 371475"/>
              <a:gd name="connsiteX1" fmla="*/ 1096987 w 1096987"/>
              <a:gd name="connsiteY1" fmla="*/ 371475 h 371475"/>
              <a:gd name="connsiteX2" fmla="*/ 1096987 w 1096987"/>
              <a:gd name="connsiteY2" fmla="*/ 0 h 371475"/>
              <a:gd name="connsiteX3" fmla="*/ 0 w 1096987"/>
              <a:gd name="connsiteY3" fmla="*/ 0 h 371475"/>
              <a:gd name="connsiteX4" fmla="*/ 0 w 1096987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87" h="371475">
                <a:moveTo>
                  <a:pt x="0" y="371475"/>
                </a:moveTo>
                <a:lnTo>
                  <a:pt x="1096987" y="371475"/>
                </a:lnTo>
                <a:lnTo>
                  <a:pt x="1096987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35097" y="2986532"/>
            <a:ext cx="1096987" cy="371475"/>
          </a:xfrm>
          <a:custGeom>
            <a:avLst/>
            <a:gdLst>
              <a:gd name="connsiteX0" fmla="*/ 0 w 1096987"/>
              <a:gd name="connsiteY0" fmla="*/ 371475 h 371475"/>
              <a:gd name="connsiteX1" fmla="*/ 1096987 w 1096987"/>
              <a:gd name="connsiteY1" fmla="*/ 371475 h 371475"/>
              <a:gd name="connsiteX2" fmla="*/ 1096987 w 1096987"/>
              <a:gd name="connsiteY2" fmla="*/ 0 h 371475"/>
              <a:gd name="connsiteX3" fmla="*/ 0 w 1096987"/>
              <a:gd name="connsiteY3" fmla="*/ 0 h 371475"/>
              <a:gd name="connsiteX4" fmla="*/ 0 w 1096987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87" h="371475">
                <a:moveTo>
                  <a:pt x="0" y="371475"/>
                </a:moveTo>
                <a:lnTo>
                  <a:pt x="1096987" y="371475"/>
                </a:lnTo>
                <a:lnTo>
                  <a:pt x="1096987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32122" y="2986532"/>
            <a:ext cx="1096988" cy="371475"/>
          </a:xfrm>
          <a:custGeom>
            <a:avLst/>
            <a:gdLst>
              <a:gd name="connsiteX0" fmla="*/ 0 w 1096988"/>
              <a:gd name="connsiteY0" fmla="*/ 371475 h 371475"/>
              <a:gd name="connsiteX1" fmla="*/ 1096988 w 1096988"/>
              <a:gd name="connsiteY1" fmla="*/ 371475 h 371475"/>
              <a:gd name="connsiteX2" fmla="*/ 1096988 w 1096988"/>
              <a:gd name="connsiteY2" fmla="*/ 0 h 371475"/>
              <a:gd name="connsiteX3" fmla="*/ 0 w 1096988"/>
              <a:gd name="connsiteY3" fmla="*/ 0 h 371475"/>
              <a:gd name="connsiteX4" fmla="*/ 0 w 1096988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88" h="371475">
                <a:moveTo>
                  <a:pt x="0" y="371475"/>
                </a:moveTo>
                <a:lnTo>
                  <a:pt x="1096988" y="371475"/>
                </a:lnTo>
                <a:lnTo>
                  <a:pt x="1096988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29021" y="2986532"/>
            <a:ext cx="1096988" cy="371475"/>
          </a:xfrm>
          <a:custGeom>
            <a:avLst/>
            <a:gdLst>
              <a:gd name="connsiteX0" fmla="*/ 0 w 1096988"/>
              <a:gd name="connsiteY0" fmla="*/ 371475 h 371475"/>
              <a:gd name="connsiteX1" fmla="*/ 1096988 w 1096988"/>
              <a:gd name="connsiteY1" fmla="*/ 371475 h 371475"/>
              <a:gd name="connsiteX2" fmla="*/ 1096988 w 1096988"/>
              <a:gd name="connsiteY2" fmla="*/ 0 h 371475"/>
              <a:gd name="connsiteX3" fmla="*/ 0 w 1096988"/>
              <a:gd name="connsiteY3" fmla="*/ 0 h 371475"/>
              <a:gd name="connsiteX4" fmla="*/ 0 w 1096988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88" h="371475">
                <a:moveTo>
                  <a:pt x="0" y="371475"/>
                </a:moveTo>
                <a:lnTo>
                  <a:pt x="1096988" y="371475"/>
                </a:lnTo>
                <a:lnTo>
                  <a:pt x="1096988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26047" y="2986532"/>
            <a:ext cx="1096988" cy="371475"/>
          </a:xfrm>
          <a:custGeom>
            <a:avLst/>
            <a:gdLst>
              <a:gd name="connsiteX0" fmla="*/ 0 w 1096988"/>
              <a:gd name="connsiteY0" fmla="*/ 371475 h 371475"/>
              <a:gd name="connsiteX1" fmla="*/ 1096988 w 1096988"/>
              <a:gd name="connsiteY1" fmla="*/ 371475 h 371475"/>
              <a:gd name="connsiteX2" fmla="*/ 1096988 w 1096988"/>
              <a:gd name="connsiteY2" fmla="*/ 0 h 371475"/>
              <a:gd name="connsiteX3" fmla="*/ 0 w 1096988"/>
              <a:gd name="connsiteY3" fmla="*/ 0 h 371475"/>
              <a:gd name="connsiteX4" fmla="*/ 0 w 1096988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88" h="371475">
                <a:moveTo>
                  <a:pt x="0" y="371475"/>
                </a:moveTo>
                <a:lnTo>
                  <a:pt x="1096988" y="371475"/>
                </a:lnTo>
                <a:lnTo>
                  <a:pt x="1096988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23073" y="2986532"/>
            <a:ext cx="1097000" cy="371475"/>
          </a:xfrm>
          <a:custGeom>
            <a:avLst/>
            <a:gdLst>
              <a:gd name="connsiteX0" fmla="*/ 0 w 1097000"/>
              <a:gd name="connsiteY0" fmla="*/ 371475 h 371475"/>
              <a:gd name="connsiteX1" fmla="*/ 1097000 w 1097000"/>
              <a:gd name="connsiteY1" fmla="*/ 371475 h 371475"/>
              <a:gd name="connsiteX2" fmla="*/ 1097000 w 1097000"/>
              <a:gd name="connsiteY2" fmla="*/ 0 h 371475"/>
              <a:gd name="connsiteX3" fmla="*/ 0 w 1097000"/>
              <a:gd name="connsiteY3" fmla="*/ 0 h 371475"/>
              <a:gd name="connsiteX4" fmla="*/ 0 w 1097000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000" h="371475">
                <a:moveTo>
                  <a:pt x="0" y="371475"/>
                </a:moveTo>
                <a:lnTo>
                  <a:pt x="1097000" y="371475"/>
                </a:lnTo>
                <a:lnTo>
                  <a:pt x="109700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20100" y="2986532"/>
            <a:ext cx="1096988" cy="371475"/>
          </a:xfrm>
          <a:custGeom>
            <a:avLst/>
            <a:gdLst>
              <a:gd name="connsiteX0" fmla="*/ 0 w 1096988"/>
              <a:gd name="connsiteY0" fmla="*/ 371475 h 371475"/>
              <a:gd name="connsiteX1" fmla="*/ 1096988 w 1096988"/>
              <a:gd name="connsiteY1" fmla="*/ 371475 h 371475"/>
              <a:gd name="connsiteX2" fmla="*/ 1096988 w 1096988"/>
              <a:gd name="connsiteY2" fmla="*/ 0 h 371475"/>
              <a:gd name="connsiteX3" fmla="*/ 0 w 1096988"/>
              <a:gd name="connsiteY3" fmla="*/ 0 h 371475"/>
              <a:gd name="connsiteX4" fmla="*/ 0 w 1096988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88" h="371475">
                <a:moveTo>
                  <a:pt x="0" y="371475"/>
                </a:moveTo>
                <a:lnTo>
                  <a:pt x="1096988" y="371475"/>
                </a:lnTo>
                <a:lnTo>
                  <a:pt x="1096988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16998" y="2986532"/>
            <a:ext cx="1097000" cy="371475"/>
          </a:xfrm>
          <a:custGeom>
            <a:avLst/>
            <a:gdLst>
              <a:gd name="connsiteX0" fmla="*/ 0 w 1097000"/>
              <a:gd name="connsiteY0" fmla="*/ 371475 h 371475"/>
              <a:gd name="connsiteX1" fmla="*/ 1097000 w 1097000"/>
              <a:gd name="connsiteY1" fmla="*/ 371475 h 371475"/>
              <a:gd name="connsiteX2" fmla="*/ 1097000 w 1097000"/>
              <a:gd name="connsiteY2" fmla="*/ 0 h 371475"/>
              <a:gd name="connsiteX3" fmla="*/ 0 w 1097000"/>
              <a:gd name="connsiteY3" fmla="*/ 0 h 371475"/>
              <a:gd name="connsiteX4" fmla="*/ 0 w 1097000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7000" h="371475">
                <a:moveTo>
                  <a:pt x="0" y="371475"/>
                </a:moveTo>
                <a:lnTo>
                  <a:pt x="1097000" y="371475"/>
                </a:lnTo>
                <a:lnTo>
                  <a:pt x="109700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14025" y="2986532"/>
            <a:ext cx="1096988" cy="371475"/>
          </a:xfrm>
          <a:custGeom>
            <a:avLst/>
            <a:gdLst>
              <a:gd name="connsiteX0" fmla="*/ 0 w 1096988"/>
              <a:gd name="connsiteY0" fmla="*/ 371475 h 371475"/>
              <a:gd name="connsiteX1" fmla="*/ 1096988 w 1096988"/>
              <a:gd name="connsiteY1" fmla="*/ 371475 h 371475"/>
              <a:gd name="connsiteX2" fmla="*/ 1096988 w 1096988"/>
              <a:gd name="connsiteY2" fmla="*/ 0 h 371475"/>
              <a:gd name="connsiteX3" fmla="*/ 0 w 1096988"/>
              <a:gd name="connsiteY3" fmla="*/ 0 h 371475"/>
              <a:gd name="connsiteX4" fmla="*/ 0 w 1096988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88" h="371475">
                <a:moveTo>
                  <a:pt x="0" y="371475"/>
                </a:moveTo>
                <a:lnTo>
                  <a:pt x="1096988" y="371475"/>
                </a:lnTo>
                <a:lnTo>
                  <a:pt x="1096988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31720" y="2973832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28747" y="2973832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25772" y="2973832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22671" y="2973832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9697" y="2973832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16723" y="2973832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13750" y="2973832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10648" y="2973832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07675" y="2973832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4745" y="2973832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04701" y="2973832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8395" y="2980182"/>
            <a:ext cx="10995355" cy="25400"/>
          </a:xfrm>
          <a:custGeom>
            <a:avLst/>
            <a:gdLst>
              <a:gd name="connsiteX0" fmla="*/ 6350 w 10995355"/>
              <a:gd name="connsiteY0" fmla="*/ 6350 h 25400"/>
              <a:gd name="connsiteX1" fmla="*/ 10989005 w 10995355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995355" h="25400">
                <a:moveTo>
                  <a:pt x="6350" y="6350"/>
                </a:moveTo>
                <a:lnTo>
                  <a:pt x="1098900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5695" y="3338957"/>
            <a:ext cx="11020755" cy="76200"/>
          </a:xfrm>
          <a:custGeom>
            <a:avLst/>
            <a:gdLst>
              <a:gd name="connsiteX0" fmla="*/ 19050 w 11020755"/>
              <a:gd name="connsiteY0" fmla="*/ 19050 h 76200"/>
              <a:gd name="connsiteX1" fmla="*/ 11001705 w 11020755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20755" h="76200">
                <a:moveTo>
                  <a:pt x="19050" y="19050"/>
                </a:moveTo>
                <a:lnTo>
                  <a:pt x="11001705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3008" y="4343780"/>
            <a:ext cx="1015733" cy="371475"/>
          </a:xfrm>
          <a:custGeom>
            <a:avLst/>
            <a:gdLst>
              <a:gd name="connsiteX0" fmla="*/ 0 w 1015733"/>
              <a:gd name="connsiteY0" fmla="*/ 371475 h 371475"/>
              <a:gd name="connsiteX1" fmla="*/ 1015733 w 1015733"/>
              <a:gd name="connsiteY1" fmla="*/ 371475 h 371475"/>
              <a:gd name="connsiteX2" fmla="*/ 1015733 w 1015733"/>
              <a:gd name="connsiteY2" fmla="*/ 0 h 371475"/>
              <a:gd name="connsiteX3" fmla="*/ 0 w 1015733"/>
              <a:gd name="connsiteY3" fmla="*/ 0 h 371475"/>
              <a:gd name="connsiteX4" fmla="*/ 0 w 101573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5733" h="371475">
                <a:moveTo>
                  <a:pt x="0" y="371475"/>
                </a:moveTo>
                <a:lnTo>
                  <a:pt x="1015733" y="371475"/>
                </a:lnTo>
                <a:lnTo>
                  <a:pt x="101573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18691" y="4343780"/>
            <a:ext cx="1015733" cy="371475"/>
          </a:xfrm>
          <a:custGeom>
            <a:avLst/>
            <a:gdLst>
              <a:gd name="connsiteX0" fmla="*/ 0 w 1015733"/>
              <a:gd name="connsiteY0" fmla="*/ 371475 h 371475"/>
              <a:gd name="connsiteX1" fmla="*/ 1015733 w 1015733"/>
              <a:gd name="connsiteY1" fmla="*/ 371475 h 371475"/>
              <a:gd name="connsiteX2" fmla="*/ 1015733 w 1015733"/>
              <a:gd name="connsiteY2" fmla="*/ 0 h 371475"/>
              <a:gd name="connsiteX3" fmla="*/ 0 w 1015733"/>
              <a:gd name="connsiteY3" fmla="*/ 0 h 371475"/>
              <a:gd name="connsiteX4" fmla="*/ 0 w 101573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5733" h="371475">
                <a:moveTo>
                  <a:pt x="0" y="371475"/>
                </a:moveTo>
                <a:lnTo>
                  <a:pt x="1015733" y="371475"/>
                </a:lnTo>
                <a:lnTo>
                  <a:pt x="101573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34436" y="4343780"/>
            <a:ext cx="1015733" cy="371475"/>
          </a:xfrm>
          <a:custGeom>
            <a:avLst/>
            <a:gdLst>
              <a:gd name="connsiteX0" fmla="*/ 0 w 1015733"/>
              <a:gd name="connsiteY0" fmla="*/ 371475 h 371475"/>
              <a:gd name="connsiteX1" fmla="*/ 1015733 w 1015733"/>
              <a:gd name="connsiteY1" fmla="*/ 371475 h 371475"/>
              <a:gd name="connsiteX2" fmla="*/ 1015733 w 1015733"/>
              <a:gd name="connsiteY2" fmla="*/ 0 h 371475"/>
              <a:gd name="connsiteX3" fmla="*/ 0 w 1015733"/>
              <a:gd name="connsiteY3" fmla="*/ 0 h 371475"/>
              <a:gd name="connsiteX4" fmla="*/ 0 w 101573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5733" h="371475">
                <a:moveTo>
                  <a:pt x="0" y="371475"/>
                </a:moveTo>
                <a:lnTo>
                  <a:pt x="1015733" y="371475"/>
                </a:lnTo>
                <a:lnTo>
                  <a:pt x="101573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50183" y="4343780"/>
            <a:ext cx="1015733" cy="371475"/>
          </a:xfrm>
          <a:custGeom>
            <a:avLst/>
            <a:gdLst>
              <a:gd name="connsiteX0" fmla="*/ 0 w 1015733"/>
              <a:gd name="connsiteY0" fmla="*/ 371475 h 371475"/>
              <a:gd name="connsiteX1" fmla="*/ 1015733 w 1015733"/>
              <a:gd name="connsiteY1" fmla="*/ 371475 h 371475"/>
              <a:gd name="connsiteX2" fmla="*/ 1015733 w 1015733"/>
              <a:gd name="connsiteY2" fmla="*/ 0 h 371475"/>
              <a:gd name="connsiteX3" fmla="*/ 0 w 1015733"/>
              <a:gd name="connsiteY3" fmla="*/ 0 h 371475"/>
              <a:gd name="connsiteX4" fmla="*/ 0 w 101573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5733" h="371475">
                <a:moveTo>
                  <a:pt x="0" y="371475"/>
                </a:moveTo>
                <a:lnTo>
                  <a:pt x="1015733" y="371475"/>
                </a:lnTo>
                <a:lnTo>
                  <a:pt x="101573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65928" y="4343780"/>
            <a:ext cx="1015733" cy="371475"/>
          </a:xfrm>
          <a:custGeom>
            <a:avLst/>
            <a:gdLst>
              <a:gd name="connsiteX0" fmla="*/ 0 w 1015733"/>
              <a:gd name="connsiteY0" fmla="*/ 371475 h 371475"/>
              <a:gd name="connsiteX1" fmla="*/ 1015733 w 1015733"/>
              <a:gd name="connsiteY1" fmla="*/ 371475 h 371475"/>
              <a:gd name="connsiteX2" fmla="*/ 1015733 w 1015733"/>
              <a:gd name="connsiteY2" fmla="*/ 0 h 371475"/>
              <a:gd name="connsiteX3" fmla="*/ 0 w 1015733"/>
              <a:gd name="connsiteY3" fmla="*/ 0 h 371475"/>
              <a:gd name="connsiteX4" fmla="*/ 0 w 101573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5733" h="371475">
                <a:moveTo>
                  <a:pt x="0" y="371475"/>
                </a:moveTo>
                <a:lnTo>
                  <a:pt x="1015733" y="371475"/>
                </a:lnTo>
                <a:lnTo>
                  <a:pt x="101573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81675" y="4343780"/>
            <a:ext cx="1015733" cy="371475"/>
          </a:xfrm>
          <a:custGeom>
            <a:avLst/>
            <a:gdLst>
              <a:gd name="connsiteX0" fmla="*/ 0 w 1015733"/>
              <a:gd name="connsiteY0" fmla="*/ 371475 h 371475"/>
              <a:gd name="connsiteX1" fmla="*/ 1015733 w 1015733"/>
              <a:gd name="connsiteY1" fmla="*/ 371475 h 371475"/>
              <a:gd name="connsiteX2" fmla="*/ 1015733 w 1015733"/>
              <a:gd name="connsiteY2" fmla="*/ 0 h 371475"/>
              <a:gd name="connsiteX3" fmla="*/ 0 w 1015733"/>
              <a:gd name="connsiteY3" fmla="*/ 0 h 371475"/>
              <a:gd name="connsiteX4" fmla="*/ 0 w 101573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5733" h="371475">
                <a:moveTo>
                  <a:pt x="0" y="371475"/>
                </a:moveTo>
                <a:lnTo>
                  <a:pt x="1015733" y="371475"/>
                </a:lnTo>
                <a:lnTo>
                  <a:pt x="101573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7420" y="4343780"/>
            <a:ext cx="1015733" cy="371475"/>
          </a:xfrm>
          <a:custGeom>
            <a:avLst/>
            <a:gdLst>
              <a:gd name="connsiteX0" fmla="*/ 0 w 1015733"/>
              <a:gd name="connsiteY0" fmla="*/ 371475 h 371475"/>
              <a:gd name="connsiteX1" fmla="*/ 1015733 w 1015733"/>
              <a:gd name="connsiteY1" fmla="*/ 371475 h 371475"/>
              <a:gd name="connsiteX2" fmla="*/ 1015733 w 1015733"/>
              <a:gd name="connsiteY2" fmla="*/ 0 h 371475"/>
              <a:gd name="connsiteX3" fmla="*/ 0 w 1015733"/>
              <a:gd name="connsiteY3" fmla="*/ 0 h 371475"/>
              <a:gd name="connsiteX4" fmla="*/ 0 w 101573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5733" h="371475">
                <a:moveTo>
                  <a:pt x="0" y="371475"/>
                </a:moveTo>
                <a:lnTo>
                  <a:pt x="1015733" y="371475"/>
                </a:lnTo>
                <a:lnTo>
                  <a:pt x="101573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13167" y="4343780"/>
            <a:ext cx="1015733" cy="371475"/>
          </a:xfrm>
          <a:custGeom>
            <a:avLst/>
            <a:gdLst>
              <a:gd name="connsiteX0" fmla="*/ 0 w 1015733"/>
              <a:gd name="connsiteY0" fmla="*/ 371475 h 371475"/>
              <a:gd name="connsiteX1" fmla="*/ 1015733 w 1015733"/>
              <a:gd name="connsiteY1" fmla="*/ 371475 h 371475"/>
              <a:gd name="connsiteX2" fmla="*/ 1015733 w 1015733"/>
              <a:gd name="connsiteY2" fmla="*/ 0 h 371475"/>
              <a:gd name="connsiteX3" fmla="*/ 0 w 1015733"/>
              <a:gd name="connsiteY3" fmla="*/ 0 h 371475"/>
              <a:gd name="connsiteX4" fmla="*/ 0 w 101573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5733" h="371475">
                <a:moveTo>
                  <a:pt x="0" y="371475"/>
                </a:moveTo>
                <a:lnTo>
                  <a:pt x="1015733" y="371475"/>
                </a:lnTo>
                <a:lnTo>
                  <a:pt x="101573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12341" y="433108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28086" y="433108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43833" y="433108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59578" y="433108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75325" y="433108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1070" y="433108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06817" y="433108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6658" y="433108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22563" y="433108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0308" y="4337430"/>
            <a:ext cx="8151304" cy="25400"/>
          </a:xfrm>
          <a:custGeom>
            <a:avLst/>
            <a:gdLst>
              <a:gd name="connsiteX0" fmla="*/ 6350 w 8151304"/>
              <a:gd name="connsiteY0" fmla="*/ 6350 h 25400"/>
              <a:gd name="connsiteX1" fmla="*/ 8144954 w 815130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51304" h="25400">
                <a:moveTo>
                  <a:pt x="6350" y="6350"/>
                </a:moveTo>
                <a:lnTo>
                  <a:pt x="8144954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7608" y="4696205"/>
            <a:ext cx="8176704" cy="76200"/>
          </a:xfrm>
          <a:custGeom>
            <a:avLst/>
            <a:gdLst>
              <a:gd name="connsiteX0" fmla="*/ 19050 w 8176704"/>
              <a:gd name="connsiteY0" fmla="*/ 19050 h 76200"/>
              <a:gd name="connsiteX1" fmla="*/ 8157654 w 817670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76704" h="76200">
                <a:moveTo>
                  <a:pt x="19050" y="19050"/>
                </a:moveTo>
                <a:lnTo>
                  <a:pt x="8157654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4276" y="3339084"/>
            <a:ext cx="4418457" cy="1038225"/>
          </a:xfrm>
          <a:custGeom>
            <a:avLst/>
            <a:gdLst>
              <a:gd name="connsiteX0" fmla="*/ 4399407 w 4418457"/>
              <a:gd name="connsiteY0" fmla="*/ 19050 h 1038225"/>
              <a:gd name="connsiteX1" fmla="*/ 19050 w 4418457"/>
              <a:gd name="connsiteY1" fmla="*/ 1019175 h 1038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18457" h="1038225">
                <a:moveTo>
                  <a:pt x="4399407" y="19050"/>
                </a:moveTo>
                <a:lnTo>
                  <a:pt x="19050" y="1019175"/>
                </a:lnTo>
              </a:path>
            </a:pathLst>
          </a:custGeom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7252" y="3339084"/>
            <a:ext cx="2609214" cy="1038225"/>
          </a:xfrm>
          <a:custGeom>
            <a:avLst/>
            <a:gdLst>
              <a:gd name="connsiteX0" fmla="*/ 19050 w 2609214"/>
              <a:gd name="connsiteY0" fmla="*/ 19050 h 1038225"/>
              <a:gd name="connsiteX1" fmla="*/ 2590165 w 2609214"/>
              <a:gd name="connsiteY1" fmla="*/ 1019175 h 1038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09214" h="1038225">
                <a:moveTo>
                  <a:pt x="19050" y="19050"/>
                </a:moveTo>
                <a:lnTo>
                  <a:pt x="2590165" y="1019175"/>
                </a:lnTo>
              </a:path>
            </a:pathLst>
          </a:custGeom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23509" y="1393697"/>
            <a:ext cx="1054608" cy="370331"/>
          </a:xfrm>
          <a:custGeom>
            <a:avLst/>
            <a:gdLst>
              <a:gd name="connsiteX0" fmla="*/ 0 w 1054608"/>
              <a:gd name="connsiteY0" fmla="*/ 370331 h 370331"/>
              <a:gd name="connsiteX1" fmla="*/ 1054608 w 1054608"/>
              <a:gd name="connsiteY1" fmla="*/ 370331 h 370331"/>
              <a:gd name="connsiteX2" fmla="*/ 1054608 w 1054608"/>
              <a:gd name="connsiteY2" fmla="*/ 0 h 370331"/>
              <a:gd name="connsiteX3" fmla="*/ 0 w 1054608"/>
              <a:gd name="connsiteY3" fmla="*/ 0 h 370331"/>
              <a:gd name="connsiteX4" fmla="*/ 0 w 1054608"/>
              <a:gd name="connsiteY4" fmla="*/ 370331 h 370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54608" h="370331">
                <a:moveTo>
                  <a:pt x="0" y="370331"/>
                </a:moveTo>
                <a:lnTo>
                  <a:pt x="1054608" y="370331"/>
                </a:lnTo>
                <a:lnTo>
                  <a:pt x="1054608" y="0"/>
                </a:lnTo>
                <a:lnTo>
                  <a:pt x="0" y="0"/>
                </a:lnTo>
                <a:lnTo>
                  <a:pt x="0" y="37033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4459" y="1374647"/>
            <a:ext cx="1092708" cy="408431"/>
          </a:xfrm>
          <a:custGeom>
            <a:avLst/>
            <a:gdLst>
              <a:gd name="connsiteX0" fmla="*/ 19050 w 1092708"/>
              <a:gd name="connsiteY0" fmla="*/ 389381 h 408431"/>
              <a:gd name="connsiteX1" fmla="*/ 1073658 w 1092708"/>
              <a:gd name="connsiteY1" fmla="*/ 389381 h 408431"/>
              <a:gd name="connsiteX2" fmla="*/ 1073658 w 1092708"/>
              <a:gd name="connsiteY2" fmla="*/ 19050 h 408431"/>
              <a:gd name="connsiteX3" fmla="*/ 19050 w 1092708"/>
              <a:gd name="connsiteY3" fmla="*/ 19050 h 408431"/>
              <a:gd name="connsiteX4" fmla="*/ 19050 w 1092708"/>
              <a:gd name="connsiteY4" fmla="*/ 389381 h 4084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2708" h="408431">
                <a:moveTo>
                  <a:pt x="19050" y="389381"/>
                </a:moveTo>
                <a:lnTo>
                  <a:pt x="1073658" y="389381"/>
                </a:lnTo>
                <a:lnTo>
                  <a:pt x="1073658" y="19050"/>
                </a:lnTo>
                <a:lnTo>
                  <a:pt x="19050" y="19050"/>
                </a:lnTo>
                <a:lnTo>
                  <a:pt x="19050" y="38938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0287" y="1767839"/>
            <a:ext cx="4418457" cy="1166875"/>
          </a:xfrm>
          <a:custGeom>
            <a:avLst/>
            <a:gdLst>
              <a:gd name="connsiteX0" fmla="*/ 4399407 w 4418457"/>
              <a:gd name="connsiteY0" fmla="*/ 19050 h 1166875"/>
              <a:gd name="connsiteX1" fmla="*/ 19050 w 4418457"/>
              <a:gd name="connsiteY1" fmla="*/ 1147826 h 116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18457" h="1166875">
                <a:moveTo>
                  <a:pt x="4399407" y="19050"/>
                </a:moveTo>
                <a:lnTo>
                  <a:pt x="19050" y="1147826"/>
                </a:lnTo>
              </a:path>
            </a:pathLst>
          </a:custGeom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03264" y="1767839"/>
            <a:ext cx="3208020" cy="1166875"/>
          </a:xfrm>
          <a:custGeom>
            <a:avLst/>
            <a:gdLst>
              <a:gd name="connsiteX0" fmla="*/ 19050 w 3208020"/>
              <a:gd name="connsiteY0" fmla="*/ 19050 h 1166875"/>
              <a:gd name="connsiteX1" fmla="*/ 3188969 w 3208020"/>
              <a:gd name="connsiteY1" fmla="*/ 1147826 h 1166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08020" h="1166875">
                <a:moveTo>
                  <a:pt x="19050" y="19050"/>
                </a:moveTo>
                <a:lnTo>
                  <a:pt x="3188969" y="1147826"/>
                </a:lnTo>
              </a:path>
            </a:pathLst>
          </a:custGeom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8900" y="2908300"/>
            <a:ext cx="1257300" cy="787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4368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4368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62300" y="4368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78300" y="4368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94300" y="4368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10300" y="4368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26300" y="4368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42300" y="4368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47498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47498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55900" y="47498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84600" y="47498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00600" y="47498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29300" y="47498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45300" y="47498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61300" y="47498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30900" y="4000500"/>
            <a:ext cx="292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25900" y="4000500"/>
            <a:ext cx="292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84500" y="4000500"/>
            <a:ext cx="292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1200" y="4000500"/>
            <a:ext cx="15113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bit</a:t>
            </a:r>
            <a:r>
              <a:rPr lang="en-US" altLang="zh-CN" sz="18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（位）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73900" y="4000500"/>
            <a:ext cx="292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24800" y="4000500"/>
            <a:ext cx="292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78400" y="4000500"/>
            <a:ext cx="292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19100"/>
            <a:ext cx="5918200" cy="252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495800" algn="l"/>
                <a:tab pos="49911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内存结构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4495800" algn="l"/>
                <a:tab pos="49911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Data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4495800" algn="l"/>
                <a:tab pos="4991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244766"/>
                </a:solidFill>
                <a:latin typeface="Microsoft YaHei UI" pitchFamily="18" charset="0"/>
                <a:cs typeface="Microsoft YaHei UI" pitchFamily="18" charset="0"/>
              </a:rPr>
              <a:t>byte</a:t>
            </a:r>
            <a:r>
              <a:rPr lang="en-US" altLang="zh-CN" sz="1800" b="1" dirty="0" smtClean="0">
                <a:solidFill>
                  <a:srgbClr val="244766"/>
                </a:solidFill>
                <a:latin typeface="Microsoft YaHei UI" pitchFamily="18" charset="0"/>
                <a:cs typeface="Microsoft YaHei UI" pitchFamily="18" charset="0"/>
              </a:rPr>
              <a:t>（字节）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4584700"/>
            <a:ext cx="10642600" cy="212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  <a:tab pos="10502900" algn="l"/>
              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程序中通过数据类型定义变量来表示自己需要的数据</a:t>
            </a:r>
          </a:p>
          <a:p>
            <a:pPr>
              <a:lnSpc>
                <a:spcPts val="4000"/>
              </a:lnSpc>
              <a:tabLst>
                <a:tab pos="342900" algn="l"/>
                <a:tab pos="105029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可以给内存中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一块连续的空间</a:t>
            </a:r>
            <a:r>
              <a:rPr lang="en-US" altLang="zh-CN" sz="2795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起一个名字，通过这个名字来操作它</a:t>
            </a:r>
          </a:p>
          <a:p>
            <a:pPr>
              <a:lnSpc>
                <a:spcPts val="3300"/>
              </a:lnSpc>
              <a:tabLst>
                <a:tab pos="342900" algn="l"/>
                <a:tab pos="10502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，这个名字就是变量名，也叫做标识符。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342900" algn="l"/>
                <a:tab pos="105029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48400" y="1257300"/>
            <a:ext cx="2019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程序和数据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78600" y="1879600"/>
            <a:ext cx="114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2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0" y="1739900"/>
            <a:ext cx="3962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程序中常量、变量表示数据。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整型数据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78600" y="2705100"/>
            <a:ext cx="1143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0" y="2565400"/>
            <a:ext cx="9144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实数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24800" y="2565400"/>
            <a:ext cx="13970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159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float</a:t>
            </a:r>
          </a:p>
          <a:p>
            <a:pPr>
              <a:lnSpc>
                <a:spcPts val="3100"/>
              </a:lnSpc>
              <a:tabLst>
                <a:tab pos="215900" algn="l"/>
              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char</a:t>
            </a:r>
          </a:p>
          <a:p>
            <a:pPr>
              <a:lnSpc>
                <a:spcPts val="31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char[20]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78600" y="38862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58000" y="3746500"/>
            <a:ext cx="3962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用户可以自定义自己的类型。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1257300"/>
            <a:ext cx="4927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求两个数的和、差、积、商。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1879600"/>
            <a:ext cx="114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2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1739900"/>
            <a:ext cx="33528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计算机如何表示数？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计算机能够表示年龄吗？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2705100"/>
            <a:ext cx="1143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2565400"/>
            <a:ext cx="33528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计算机能够表工资吗？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计算机能够表示字母吗？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计算机能够表示人名吗？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38862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3746500"/>
            <a:ext cx="812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……….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600" y="1231900"/>
            <a:ext cx="11239500" cy="4902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19100"/>
            <a:ext cx="5041900" cy="260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064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/*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计算两个数的和并输出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*/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31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3086100"/>
            <a:ext cx="76835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add1,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add2,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21;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34;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add2;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计算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add1+add2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的和赋给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sum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printf("The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55626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" y="3289300"/>
            <a:ext cx="406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整数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580382" y="1415033"/>
            <a:ext cx="2854451" cy="646176"/>
          </a:xfrm>
          <a:custGeom>
            <a:avLst/>
            <a:gdLst>
              <a:gd name="connsiteX0" fmla="*/ 0 w 2854451"/>
              <a:gd name="connsiteY0" fmla="*/ 646176 h 646176"/>
              <a:gd name="connsiteX1" fmla="*/ 2854451 w 2854451"/>
              <a:gd name="connsiteY1" fmla="*/ 646176 h 646176"/>
              <a:gd name="connsiteX2" fmla="*/ 2854451 w 2854451"/>
              <a:gd name="connsiteY2" fmla="*/ 0 h 646176"/>
              <a:gd name="connsiteX3" fmla="*/ 0 w 2854451"/>
              <a:gd name="connsiteY3" fmla="*/ 0 h 646176"/>
              <a:gd name="connsiteX4" fmla="*/ 0 w 2854451"/>
              <a:gd name="connsiteY4" fmla="*/ 646176 h 646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4451" h="646176">
                <a:moveTo>
                  <a:pt x="0" y="646176"/>
                </a:moveTo>
                <a:lnTo>
                  <a:pt x="2854451" y="646176"/>
                </a:lnTo>
                <a:lnTo>
                  <a:pt x="2854451" y="0"/>
                </a:lnTo>
                <a:lnTo>
                  <a:pt x="0" y="0"/>
                </a:lnTo>
                <a:lnTo>
                  <a:pt x="0" y="64617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61332" y="1395983"/>
            <a:ext cx="2892551" cy="684276"/>
          </a:xfrm>
          <a:custGeom>
            <a:avLst/>
            <a:gdLst>
              <a:gd name="connsiteX0" fmla="*/ 19050 w 2892551"/>
              <a:gd name="connsiteY0" fmla="*/ 665226 h 684276"/>
              <a:gd name="connsiteX1" fmla="*/ 2873501 w 2892551"/>
              <a:gd name="connsiteY1" fmla="*/ 665226 h 684276"/>
              <a:gd name="connsiteX2" fmla="*/ 2873501 w 2892551"/>
              <a:gd name="connsiteY2" fmla="*/ 19050 h 684276"/>
              <a:gd name="connsiteX3" fmla="*/ 19050 w 2892551"/>
              <a:gd name="connsiteY3" fmla="*/ 19050 h 684276"/>
              <a:gd name="connsiteX4" fmla="*/ 19050 w 2892551"/>
              <a:gd name="connsiteY4" fmla="*/ 665226 h 68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92551" h="684276">
                <a:moveTo>
                  <a:pt x="19050" y="665226"/>
                </a:moveTo>
                <a:lnTo>
                  <a:pt x="2873501" y="665226"/>
                </a:lnTo>
                <a:lnTo>
                  <a:pt x="2873501" y="19050"/>
                </a:lnTo>
                <a:lnTo>
                  <a:pt x="19050" y="19050"/>
                </a:lnTo>
                <a:lnTo>
                  <a:pt x="19050" y="66522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27188" y="1809413"/>
            <a:ext cx="2765131" cy="1336200"/>
          </a:xfrm>
          <a:custGeom>
            <a:avLst/>
            <a:gdLst>
              <a:gd name="connsiteX0" fmla="*/ 2746081 w 2765131"/>
              <a:gd name="connsiteY0" fmla="*/ 68789 h 1336200"/>
              <a:gd name="connsiteX1" fmla="*/ 1652103 w 2765131"/>
              <a:gd name="connsiteY1" fmla="*/ 546563 h 1336200"/>
              <a:gd name="connsiteX2" fmla="*/ 996783 w 2765131"/>
              <a:gd name="connsiteY2" fmla="*/ 1305642 h 1336200"/>
              <a:gd name="connsiteX3" fmla="*/ 33615 w 2765131"/>
              <a:gd name="connsiteY3" fmla="*/ 789133 h 1336200"/>
              <a:gd name="connsiteX4" fmla="*/ 688935 w 2765131"/>
              <a:gd name="connsiteY4" fmla="*/ 30054 h 1336200"/>
              <a:gd name="connsiteX5" fmla="*/ 1535517 w 2765131"/>
              <a:gd name="connsiteY5" fmla="*/ 316439 h 1336200"/>
              <a:gd name="connsiteX6" fmla="*/ 2746081 w 2765131"/>
              <a:gd name="connsiteY6" fmla="*/ 68789 h 133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765131" h="1336200">
                <a:moveTo>
                  <a:pt x="2746081" y="68789"/>
                </a:moveTo>
                <a:lnTo>
                  <a:pt x="1652103" y="546563"/>
                </a:lnTo>
                <a:cubicBezTo>
                  <a:pt x="1737066" y="898734"/>
                  <a:pt x="1443696" y="1238586"/>
                  <a:pt x="996783" y="1305642"/>
                </a:cubicBezTo>
                <a:cubicBezTo>
                  <a:pt x="549870" y="1372698"/>
                  <a:pt x="118705" y="1141431"/>
                  <a:pt x="33615" y="789133"/>
                </a:cubicBezTo>
                <a:cubicBezTo>
                  <a:pt x="-51347" y="436962"/>
                  <a:pt x="242022" y="97110"/>
                  <a:pt x="688935" y="30054"/>
                </a:cubicBezTo>
                <a:cubicBezTo>
                  <a:pt x="1018754" y="-19348"/>
                  <a:pt x="1353780" y="93935"/>
                  <a:pt x="1535517" y="316439"/>
                </a:cubicBezTo>
                <a:lnTo>
                  <a:pt x="2746081" y="6878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52238" y="4069841"/>
            <a:ext cx="2286000" cy="784860"/>
          </a:xfrm>
          <a:custGeom>
            <a:avLst/>
            <a:gdLst>
              <a:gd name="connsiteX0" fmla="*/ 0 w 2286000"/>
              <a:gd name="connsiteY0" fmla="*/ 784860 h 784860"/>
              <a:gd name="connsiteX1" fmla="*/ 2286000 w 2286000"/>
              <a:gd name="connsiteY1" fmla="*/ 784860 h 784860"/>
              <a:gd name="connsiteX2" fmla="*/ 2286000 w 2286000"/>
              <a:gd name="connsiteY2" fmla="*/ 0 h 784860"/>
              <a:gd name="connsiteX3" fmla="*/ 0 w 2286000"/>
              <a:gd name="connsiteY3" fmla="*/ 0 h 784860"/>
              <a:gd name="connsiteX4" fmla="*/ 0 w 2286000"/>
              <a:gd name="connsiteY4" fmla="*/ 784860 h 784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86000" h="784860">
                <a:moveTo>
                  <a:pt x="0" y="784860"/>
                </a:moveTo>
                <a:lnTo>
                  <a:pt x="2286000" y="784860"/>
                </a:lnTo>
                <a:lnTo>
                  <a:pt x="2286000" y="0"/>
                </a:lnTo>
                <a:lnTo>
                  <a:pt x="0" y="0"/>
                </a:lnTo>
                <a:lnTo>
                  <a:pt x="0" y="784860"/>
                </a:lnTo>
              </a:path>
            </a:pathLst>
          </a:custGeom>
          <a:solidFill>
            <a:srgbClr val="bbe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33188" y="4050791"/>
            <a:ext cx="2324100" cy="822960"/>
          </a:xfrm>
          <a:custGeom>
            <a:avLst/>
            <a:gdLst>
              <a:gd name="connsiteX0" fmla="*/ 19050 w 2324100"/>
              <a:gd name="connsiteY0" fmla="*/ 803910 h 822960"/>
              <a:gd name="connsiteX1" fmla="*/ 2305050 w 2324100"/>
              <a:gd name="connsiteY1" fmla="*/ 803910 h 822960"/>
              <a:gd name="connsiteX2" fmla="*/ 2305050 w 2324100"/>
              <a:gd name="connsiteY2" fmla="*/ 19050 h 822960"/>
              <a:gd name="connsiteX3" fmla="*/ 19050 w 2324100"/>
              <a:gd name="connsiteY3" fmla="*/ 19050 h 822960"/>
              <a:gd name="connsiteX4" fmla="*/ 19050 w 2324100"/>
              <a:gd name="connsiteY4" fmla="*/ 803910 h 822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4100" h="822960">
                <a:moveTo>
                  <a:pt x="19050" y="803910"/>
                </a:moveTo>
                <a:lnTo>
                  <a:pt x="2305050" y="803910"/>
                </a:lnTo>
                <a:lnTo>
                  <a:pt x="2305050" y="19050"/>
                </a:lnTo>
                <a:lnTo>
                  <a:pt x="19050" y="19050"/>
                </a:lnTo>
                <a:lnTo>
                  <a:pt x="19050" y="80391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84600" y="4356100"/>
            <a:ext cx="11811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3479800"/>
            <a:ext cx="139700" cy="596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19800" y="4838700"/>
            <a:ext cx="139700" cy="660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26300" y="4356100"/>
            <a:ext cx="9779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270500" y="41910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b="1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31800"/>
            <a:ext cx="6680200" cy="307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816100" algn="l"/>
                <a:tab pos="4165600" algn="l"/>
                <a:tab pos="50419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816100" algn="l"/>
                <a:tab pos="4165600" algn="l"/>
                <a:tab pos="5041900" algn="l"/>
              </a:tabLst>
            </a:pPr>
            <a:r>
              <a:rPr lang="en-US" altLang="zh-CN" dirty="0" smtClean="0"/>
              <a:t>		</a:t>
            </a:r>
            <a:r>
              <a:rPr lang="en-US" altLang="zh-CN" sz="3600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3700"/>
              </a:lnSpc>
              <a:tabLst>
                <a:tab pos="1816100" algn="l"/>
                <a:tab pos="4165600" algn="l"/>
                <a:tab pos="504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数据</a:t>
            </a:r>
          </a:p>
          <a:p>
            <a:pPr>
              <a:lnSpc>
                <a:spcPts val="3300"/>
              </a:lnSpc>
              <a:tabLst>
                <a:tab pos="1816100" algn="l"/>
                <a:tab pos="4165600" algn="l"/>
                <a:tab pos="504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类型</a:t>
            </a:r>
          </a:p>
          <a:p>
            <a:pPr>
              <a:lnSpc>
                <a:spcPts val="3900"/>
              </a:lnSpc>
              <a:tabLst>
                <a:tab pos="1816100" algn="l"/>
                <a:tab pos="4165600" algn="l"/>
                <a:tab pos="50419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244766"/>
                </a:solidFill>
                <a:latin typeface="Microsoft YaHei UI" pitchFamily="18" charset="0"/>
                <a:cs typeface="Microsoft YaHei UI" pitchFamily="18" charset="0"/>
              </a:rPr>
              <a:t>存储空间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37200" y="5613400"/>
            <a:ext cx="59690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816600" algn="l"/>
              </a:tabLst>
            </a:pPr>
            <a:r>
              <a:rPr lang="en-US" altLang="zh-CN" sz="2400" b="1" dirty="0" smtClean="0">
                <a:solidFill>
                  <a:srgbClr val="244766"/>
                </a:solidFill>
                <a:latin typeface="Microsoft YaHei UI" pitchFamily="18" charset="0"/>
                <a:cs typeface="Microsoft YaHei UI" pitchFamily="18" charset="0"/>
              </a:rPr>
              <a:t>数值范围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5816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94700" y="42418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b="1" dirty="0" smtClean="0">
                <a:solidFill>
                  <a:srgbClr val="244766"/>
                </a:solidFill>
                <a:latin typeface="Microsoft YaHei UI" pitchFamily="18" charset="0"/>
                <a:cs typeface="Microsoft YaHei UI" pitchFamily="18" charset="0"/>
              </a:rPr>
              <a:t>存储形式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0" y="42418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运算种类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926842" y="3429761"/>
            <a:ext cx="5903976" cy="2308859"/>
          </a:xfrm>
          <a:custGeom>
            <a:avLst/>
            <a:gdLst>
              <a:gd name="connsiteX0" fmla="*/ 0 w 5903976"/>
              <a:gd name="connsiteY0" fmla="*/ 2308859 h 2308859"/>
              <a:gd name="connsiteX1" fmla="*/ 5903976 w 5903976"/>
              <a:gd name="connsiteY1" fmla="*/ 2308859 h 2308859"/>
              <a:gd name="connsiteX2" fmla="*/ 5903976 w 5903976"/>
              <a:gd name="connsiteY2" fmla="*/ 0 h 2308859"/>
              <a:gd name="connsiteX3" fmla="*/ 0 w 5903976"/>
              <a:gd name="connsiteY3" fmla="*/ 0 h 2308859"/>
              <a:gd name="connsiteX4" fmla="*/ 0 w 5903976"/>
              <a:gd name="connsiteY4" fmla="*/ 2308859 h 2308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03976" h="2308859">
                <a:moveTo>
                  <a:pt x="0" y="2308859"/>
                </a:moveTo>
                <a:lnTo>
                  <a:pt x="5903976" y="2308859"/>
                </a:lnTo>
                <a:lnTo>
                  <a:pt x="5903976" y="0"/>
                </a:lnTo>
                <a:lnTo>
                  <a:pt x="0" y="0"/>
                </a:lnTo>
                <a:lnTo>
                  <a:pt x="0" y="2308859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07792" y="3410711"/>
            <a:ext cx="5942076" cy="2346959"/>
          </a:xfrm>
          <a:custGeom>
            <a:avLst/>
            <a:gdLst>
              <a:gd name="connsiteX0" fmla="*/ 19050 w 5942076"/>
              <a:gd name="connsiteY0" fmla="*/ 2327909 h 2346959"/>
              <a:gd name="connsiteX1" fmla="*/ 5923026 w 5942076"/>
              <a:gd name="connsiteY1" fmla="*/ 2327909 h 2346959"/>
              <a:gd name="connsiteX2" fmla="*/ 5923026 w 5942076"/>
              <a:gd name="connsiteY2" fmla="*/ 19050 h 2346959"/>
              <a:gd name="connsiteX3" fmla="*/ 19050 w 5942076"/>
              <a:gd name="connsiteY3" fmla="*/ 19050 h 2346959"/>
              <a:gd name="connsiteX4" fmla="*/ 19050 w 5942076"/>
              <a:gd name="connsiteY4" fmla="*/ 2327909 h 2346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42076" h="2346959">
                <a:moveTo>
                  <a:pt x="19050" y="2327909"/>
                </a:moveTo>
                <a:lnTo>
                  <a:pt x="5923026" y="2327909"/>
                </a:lnTo>
                <a:lnTo>
                  <a:pt x="5923026" y="19050"/>
                </a:lnTo>
                <a:lnTo>
                  <a:pt x="19050" y="19050"/>
                </a:lnTo>
                <a:lnTo>
                  <a:pt x="19050" y="232790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4000" y="3340100"/>
            <a:ext cx="6146800" cy="2501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792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60833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使用</a:t>
            </a:r>
            <a:r>
              <a:rPr lang="en-US" altLang="zh-CN" sz="3600" b="1" dirty="0" smtClean="0">
                <a:solidFill>
                  <a:srgbClr val="39527b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测试数据类型长度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1346200"/>
            <a:ext cx="88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231900"/>
            <a:ext cx="72009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sizeof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可以得到变量或数据类型占用的字节数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基本形式：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2438400"/>
            <a:ext cx="114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2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2311400"/>
            <a:ext cx="25527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数据值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33655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3251200"/>
            <a:ext cx="105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举例：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09900" y="3594100"/>
            <a:ext cx="20066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sizeof(int);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sizeof(i);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sizeof(2);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18300" y="4267200"/>
            <a:ext cx="12827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结果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结果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结果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548127" y="2985516"/>
            <a:ext cx="2197607" cy="396239"/>
          </a:xfrm>
          <a:custGeom>
            <a:avLst/>
            <a:gdLst>
              <a:gd name="connsiteX0" fmla="*/ 2178557 w 2197607"/>
              <a:gd name="connsiteY0" fmla="*/ 19050 h 396239"/>
              <a:gd name="connsiteX1" fmla="*/ 2148712 w 2197607"/>
              <a:gd name="connsiteY1" fmla="*/ 198119 h 396239"/>
              <a:gd name="connsiteX2" fmla="*/ 1128649 w 2197607"/>
              <a:gd name="connsiteY2" fmla="*/ 198119 h 396239"/>
              <a:gd name="connsiteX3" fmla="*/ 1098804 w 2197607"/>
              <a:gd name="connsiteY3" fmla="*/ 377189 h 396239"/>
              <a:gd name="connsiteX4" fmla="*/ 1068958 w 2197607"/>
              <a:gd name="connsiteY4" fmla="*/ 198119 h 396239"/>
              <a:gd name="connsiteX5" fmla="*/ 48895 w 2197607"/>
              <a:gd name="connsiteY5" fmla="*/ 198119 h 396239"/>
              <a:gd name="connsiteX6" fmla="*/ 19050 w 2197607"/>
              <a:gd name="connsiteY6" fmla="*/ 19050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97607" h="396239">
                <a:moveTo>
                  <a:pt x="2178557" y="19050"/>
                </a:moveTo>
                <a:cubicBezTo>
                  <a:pt x="2178557" y="117982"/>
                  <a:pt x="2165223" y="198119"/>
                  <a:pt x="2148712" y="198119"/>
                </a:cubicBezTo>
                <a:lnTo>
                  <a:pt x="1128649" y="198119"/>
                </a:lnTo>
                <a:cubicBezTo>
                  <a:pt x="1112138" y="198119"/>
                  <a:pt x="1098804" y="278256"/>
                  <a:pt x="1098804" y="377189"/>
                </a:cubicBezTo>
                <a:cubicBezTo>
                  <a:pt x="1098804" y="278256"/>
                  <a:pt x="1085468" y="198119"/>
                  <a:pt x="1068958" y="198119"/>
                </a:cubicBezTo>
                <a:lnTo>
                  <a:pt x="48895" y="198119"/>
                </a:lnTo>
                <a:cubicBezTo>
                  <a:pt x="32385" y="198119"/>
                  <a:pt x="19050" y="117982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63311" y="2985516"/>
            <a:ext cx="1263396" cy="396239"/>
          </a:xfrm>
          <a:custGeom>
            <a:avLst/>
            <a:gdLst>
              <a:gd name="connsiteX0" fmla="*/ 1244346 w 1263396"/>
              <a:gd name="connsiteY0" fmla="*/ 19050 h 396239"/>
              <a:gd name="connsiteX1" fmla="*/ 1214501 w 1263396"/>
              <a:gd name="connsiteY1" fmla="*/ 198119 h 396239"/>
              <a:gd name="connsiteX2" fmla="*/ 661542 w 1263396"/>
              <a:gd name="connsiteY2" fmla="*/ 198119 h 396239"/>
              <a:gd name="connsiteX3" fmla="*/ 631697 w 1263396"/>
              <a:gd name="connsiteY3" fmla="*/ 377189 h 396239"/>
              <a:gd name="connsiteX4" fmla="*/ 601853 w 1263396"/>
              <a:gd name="connsiteY4" fmla="*/ 198119 h 396239"/>
              <a:gd name="connsiteX5" fmla="*/ 48895 w 1263396"/>
              <a:gd name="connsiteY5" fmla="*/ 198119 h 396239"/>
              <a:gd name="connsiteX6" fmla="*/ 19050 w 1263396"/>
              <a:gd name="connsiteY6" fmla="*/ 19050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63396" h="396239">
                <a:moveTo>
                  <a:pt x="1244346" y="19050"/>
                </a:moveTo>
                <a:cubicBezTo>
                  <a:pt x="1244346" y="117982"/>
                  <a:pt x="1231010" y="198119"/>
                  <a:pt x="1214501" y="198119"/>
                </a:cubicBezTo>
                <a:lnTo>
                  <a:pt x="661542" y="198119"/>
                </a:lnTo>
                <a:cubicBezTo>
                  <a:pt x="645033" y="198119"/>
                  <a:pt x="631697" y="278256"/>
                  <a:pt x="631697" y="377189"/>
                </a:cubicBezTo>
                <a:cubicBezTo>
                  <a:pt x="631697" y="278256"/>
                  <a:pt x="618363" y="198119"/>
                  <a:pt x="601853" y="198119"/>
                </a:cubicBezTo>
                <a:lnTo>
                  <a:pt x="48895" y="198119"/>
                </a:lnTo>
                <a:cubicBezTo>
                  <a:pt x="32384" y="198119"/>
                  <a:pt x="19050" y="117982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55214" y="3434334"/>
            <a:ext cx="1511807" cy="499871"/>
          </a:xfrm>
          <a:custGeom>
            <a:avLst/>
            <a:gdLst>
              <a:gd name="connsiteX0" fmla="*/ 0 w 1511807"/>
              <a:gd name="connsiteY0" fmla="*/ 83311 h 499871"/>
              <a:gd name="connsiteX1" fmla="*/ 83311 w 1511807"/>
              <a:gd name="connsiteY1" fmla="*/ 0 h 499871"/>
              <a:gd name="connsiteX2" fmla="*/ 1428495 w 1511807"/>
              <a:gd name="connsiteY2" fmla="*/ 0 h 499871"/>
              <a:gd name="connsiteX3" fmla="*/ 1511807 w 1511807"/>
              <a:gd name="connsiteY3" fmla="*/ 83311 h 499871"/>
              <a:gd name="connsiteX4" fmla="*/ 1511807 w 1511807"/>
              <a:gd name="connsiteY4" fmla="*/ 416559 h 499871"/>
              <a:gd name="connsiteX5" fmla="*/ 1428495 w 1511807"/>
              <a:gd name="connsiteY5" fmla="*/ 499871 h 499871"/>
              <a:gd name="connsiteX6" fmla="*/ 83311 w 1511807"/>
              <a:gd name="connsiteY6" fmla="*/ 499871 h 499871"/>
              <a:gd name="connsiteX7" fmla="*/ 0 w 1511807"/>
              <a:gd name="connsiteY7" fmla="*/ 416559 h 499871"/>
              <a:gd name="connsiteX8" fmla="*/ 0 w 1511807"/>
              <a:gd name="connsiteY8" fmla="*/ 83311 h 499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11807" h="499871">
                <a:moveTo>
                  <a:pt x="0" y="83311"/>
                </a:moveTo>
                <a:cubicBezTo>
                  <a:pt x="0" y="37337"/>
                  <a:pt x="37337" y="0"/>
                  <a:pt x="83311" y="0"/>
                </a:cubicBezTo>
                <a:lnTo>
                  <a:pt x="1428495" y="0"/>
                </a:lnTo>
                <a:cubicBezTo>
                  <a:pt x="1474470" y="0"/>
                  <a:pt x="1511807" y="37337"/>
                  <a:pt x="1511807" y="83311"/>
                </a:cubicBezTo>
                <a:lnTo>
                  <a:pt x="1511807" y="416559"/>
                </a:lnTo>
                <a:cubicBezTo>
                  <a:pt x="1511807" y="462533"/>
                  <a:pt x="1474470" y="499871"/>
                  <a:pt x="1428495" y="499871"/>
                </a:cubicBezTo>
                <a:lnTo>
                  <a:pt x="83311" y="499871"/>
                </a:lnTo>
                <a:cubicBezTo>
                  <a:pt x="37337" y="499871"/>
                  <a:pt x="0" y="462533"/>
                  <a:pt x="0" y="416559"/>
                </a:cubicBezTo>
                <a:lnTo>
                  <a:pt x="0" y="8331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36164" y="3415284"/>
            <a:ext cx="1549907" cy="537971"/>
          </a:xfrm>
          <a:custGeom>
            <a:avLst/>
            <a:gdLst>
              <a:gd name="connsiteX0" fmla="*/ 19050 w 1549907"/>
              <a:gd name="connsiteY0" fmla="*/ 102361 h 537971"/>
              <a:gd name="connsiteX1" fmla="*/ 102361 w 1549907"/>
              <a:gd name="connsiteY1" fmla="*/ 19050 h 537971"/>
              <a:gd name="connsiteX2" fmla="*/ 1447545 w 1549907"/>
              <a:gd name="connsiteY2" fmla="*/ 19050 h 537971"/>
              <a:gd name="connsiteX3" fmla="*/ 1530857 w 1549907"/>
              <a:gd name="connsiteY3" fmla="*/ 102361 h 537971"/>
              <a:gd name="connsiteX4" fmla="*/ 1530857 w 1549907"/>
              <a:gd name="connsiteY4" fmla="*/ 435609 h 537971"/>
              <a:gd name="connsiteX5" fmla="*/ 1447545 w 1549907"/>
              <a:gd name="connsiteY5" fmla="*/ 518921 h 537971"/>
              <a:gd name="connsiteX6" fmla="*/ 102361 w 1549907"/>
              <a:gd name="connsiteY6" fmla="*/ 518921 h 537971"/>
              <a:gd name="connsiteX7" fmla="*/ 19050 w 1549907"/>
              <a:gd name="connsiteY7" fmla="*/ 435609 h 537971"/>
              <a:gd name="connsiteX8" fmla="*/ 19050 w 1549907"/>
              <a:gd name="connsiteY8" fmla="*/ 102361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49907" h="537971">
                <a:moveTo>
                  <a:pt x="19050" y="102361"/>
                </a:moveTo>
                <a:cubicBezTo>
                  <a:pt x="19050" y="56387"/>
                  <a:pt x="56387" y="19050"/>
                  <a:pt x="102361" y="19050"/>
                </a:cubicBezTo>
                <a:lnTo>
                  <a:pt x="1447545" y="19050"/>
                </a:lnTo>
                <a:cubicBezTo>
                  <a:pt x="1493520" y="19050"/>
                  <a:pt x="1530857" y="56387"/>
                  <a:pt x="1530857" y="102361"/>
                </a:cubicBezTo>
                <a:lnTo>
                  <a:pt x="1530857" y="435609"/>
                </a:lnTo>
                <a:cubicBezTo>
                  <a:pt x="1530857" y="481583"/>
                  <a:pt x="1493520" y="518921"/>
                  <a:pt x="1447545" y="518921"/>
                </a:cubicBezTo>
                <a:lnTo>
                  <a:pt x="102361" y="518921"/>
                </a:lnTo>
                <a:cubicBezTo>
                  <a:pt x="56387" y="518921"/>
                  <a:pt x="19050" y="481583"/>
                  <a:pt x="19050" y="435609"/>
                </a:cubicBezTo>
                <a:lnTo>
                  <a:pt x="19050" y="1023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43094" y="3434334"/>
            <a:ext cx="1656587" cy="499871"/>
          </a:xfrm>
          <a:custGeom>
            <a:avLst/>
            <a:gdLst>
              <a:gd name="connsiteX0" fmla="*/ 0 w 1656587"/>
              <a:gd name="connsiteY0" fmla="*/ 83311 h 499871"/>
              <a:gd name="connsiteX1" fmla="*/ 83311 w 1656587"/>
              <a:gd name="connsiteY1" fmla="*/ 0 h 499871"/>
              <a:gd name="connsiteX2" fmla="*/ 1573275 w 1656587"/>
              <a:gd name="connsiteY2" fmla="*/ 0 h 499871"/>
              <a:gd name="connsiteX3" fmla="*/ 1656587 w 1656587"/>
              <a:gd name="connsiteY3" fmla="*/ 83311 h 499871"/>
              <a:gd name="connsiteX4" fmla="*/ 1656587 w 1656587"/>
              <a:gd name="connsiteY4" fmla="*/ 416559 h 499871"/>
              <a:gd name="connsiteX5" fmla="*/ 1573275 w 1656587"/>
              <a:gd name="connsiteY5" fmla="*/ 499871 h 499871"/>
              <a:gd name="connsiteX6" fmla="*/ 83311 w 1656587"/>
              <a:gd name="connsiteY6" fmla="*/ 499871 h 499871"/>
              <a:gd name="connsiteX7" fmla="*/ 0 w 1656587"/>
              <a:gd name="connsiteY7" fmla="*/ 416559 h 499871"/>
              <a:gd name="connsiteX8" fmla="*/ 0 w 1656587"/>
              <a:gd name="connsiteY8" fmla="*/ 83311 h 499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56587" h="499871">
                <a:moveTo>
                  <a:pt x="0" y="83311"/>
                </a:moveTo>
                <a:cubicBezTo>
                  <a:pt x="0" y="37337"/>
                  <a:pt x="37338" y="0"/>
                  <a:pt x="83311" y="0"/>
                </a:cubicBezTo>
                <a:lnTo>
                  <a:pt x="1573275" y="0"/>
                </a:lnTo>
                <a:cubicBezTo>
                  <a:pt x="1619249" y="0"/>
                  <a:pt x="1656587" y="37337"/>
                  <a:pt x="1656587" y="83311"/>
                </a:cubicBezTo>
                <a:lnTo>
                  <a:pt x="1656587" y="416559"/>
                </a:lnTo>
                <a:cubicBezTo>
                  <a:pt x="1656587" y="462533"/>
                  <a:pt x="1619249" y="499871"/>
                  <a:pt x="1573275" y="499871"/>
                </a:cubicBezTo>
                <a:lnTo>
                  <a:pt x="83311" y="499871"/>
                </a:lnTo>
                <a:cubicBezTo>
                  <a:pt x="37338" y="499871"/>
                  <a:pt x="0" y="462533"/>
                  <a:pt x="0" y="416559"/>
                </a:cubicBezTo>
                <a:lnTo>
                  <a:pt x="0" y="8331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24044" y="3415284"/>
            <a:ext cx="1694687" cy="537971"/>
          </a:xfrm>
          <a:custGeom>
            <a:avLst/>
            <a:gdLst>
              <a:gd name="connsiteX0" fmla="*/ 19050 w 1694687"/>
              <a:gd name="connsiteY0" fmla="*/ 102361 h 537971"/>
              <a:gd name="connsiteX1" fmla="*/ 102361 w 1694687"/>
              <a:gd name="connsiteY1" fmla="*/ 19050 h 537971"/>
              <a:gd name="connsiteX2" fmla="*/ 1592325 w 1694687"/>
              <a:gd name="connsiteY2" fmla="*/ 19050 h 537971"/>
              <a:gd name="connsiteX3" fmla="*/ 1675637 w 1694687"/>
              <a:gd name="connsiteY3" fmla="*/ 102361 h 537971"/>
              <a:gd name="connsiteX4" fmla="*/ 1675637 w 1694687"/>
              <a:gd name="connsiteY4" fmla="*/ 435609 h 537971"/>
              <a:gd name="connsiteX5" fmla="*/ 1592325 w 1694687"/>
              <a:gd name="connsiteY5" fmla="*/ 518921 h 537971"/>
              <a:gd name="connsiteX6" fmla="*/ 102361 w 1694687"/>
              <a:gd name="connsiteY6" fmla="*/ 518921 h 537971"/>
              <a:gd name="connsiteX7" fmla="*/ 19050 w 1694687"/>
              <a:gd name="connsiteY7" fmla="*/ 435609 h 537971"/>
              <a:gd name="connsiteX8" fmla="*/ 19050 w 1694687"/>
              <a:gd name="connsiteY8" fmla="*/ 102361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4687" h="537971">
                <a:moveTo>
                  <a:pt x="19050" y="102361"/>
                </a:moveTo>
                <a:cubicBezTo>
                  <a:pt x="19050" y="56387"/>
                  <a:pt x="56388" y="19050"/>
                  <a:pt x="102361" y="19050"/>
                </a:cubicBezTo>
                <a:lnTo>
                  <a:pt x="1592325" y="19050"/>
                </a:lnTo>
                <a:cubicBezTo>
                  <a:pt x="1638299" y="19050"/>
                  <a:pt x="1675637" y="56387"/>
                  <a:pt x="1675637" y="102361"/>
                </a:cubicBezTo>
                <a:lnTo>
                  <a:pt x="1675637" y="435609"/>
                </a:lnTo>
                <a:cubicBezTo>
                  <a:pt x="1675637" y="481583"/>
                  <a:pt x="1638299" y="518921"/>
                  <a:pt x="1592325" y="518921"/>
                </a:cubicBezTo>
                <a:lnTo>
                  <a:pt x="102361" y="518921"/>
                </a:lnTo>
                <a:cubicBezTo>
                  <a:pt x="56388" y="518921"/>
                  <a:pt x="19050" y="481583"/>
                  <a:pt x="19050" y="435609"/>
                </a:cubicBezTo>
                <a:lnTo>
                  <a:pt x="19050" y="1023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64892" y="4849367"/>
            <a:ext cx="5061204" cy="394716"/>
          </a:xfrm>
          <a:custGeom>
            <a:avLst/>
            <a:gdLst>
              <a:gd name="connsiteX0" fmla="*/ 5042153 w 5061204"/>
              <a:gd name="connsiteY0" fmla="*/ 19050 h 394716"/>
              <a:gd name="connsiteX1" fmla="*/ 5012436 w 5061204"/>
              <a:gd name="connsiteY1" fmla="*/ 197358 h 394716"/>
              <a:gd name="connsiteX2" fmla="*/ 2560319 w 5061204"/>
              <a:gd name="connsiteY2" fmla="*/ 197358 h 394716"/>
              <a:gd name="connsiteX3" fmla="*/ 2530601 w 5061204"/>
              <a:gd name="connsiteY3" fmla="*/ 375666 h 394716"/>
              <a:gd name="connsiteX4" fmla="*/ 2500883 w 5061204"/>
              <a:gd name="connsiteY4" fmla="*/ 197358 h 394716"/>
              <a:gd name="connsiteX5" fmla="*/ 48767 w 5061204"/>
              <a:gd name="connsiteY5" fmla="*/ 197358 h 394716"/>
              <a:gd name="connsiteX6" fmla="*/ 19050 w 5061204"/>
              <a:gd name="connsiteY6" fmla="*/ 19050 h 394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061204" h="394716">
                <a:moveTo>
                  <a:pt x="5042153" y="19050"/>
                </a:moveTo>
                <a:cubicBezTo>
                  <a:pt x="5042153" y="117475"/>
                  <a:pt x="5028818" y="197358"/>
                  <a:pt x="5012436" y="197358"/>
                </a:cubicBezTo>
                <a:lnTo>
                  <a:pt x="2560319" y="197358"/>
                </a:lnTo>
                <a:cubicBezTo>
                  <a:pt x="2543936" y="197358"/>
                  <a:pt x="2530601" y="277241"/>
                  <a:pt x="2530601" y="375666"/>
                </a:cubicBezTo>
                <a:cubicBezTo>
                  <a:pt x="2530601" y="277241"/>
                  <a:pt x="2517267" y="197358"/>
                  <a:pt x="2500883" y="197358"/>
                </a:cubicBezTo>
                <a:lnTo>
                  <a:pt x="48767" y="197358"/>
                </a:lnTo>
                <a:cubicBezTo>
                  <a:pt x="32384" y="197358"/>
                  <a:pt x="19050" y="117475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82711" y="4853940"/>
            <a:ext cx="705612" cy="394715"/>
          </a:xfrm>
          <a:custGeom>
            <a:avLst/>
            <a:gdLst>
              <a:gd name="connsiteX0" fmla="*/ 686561 w 705612"/>
              <a:gd name="connsiteY0" fmla="*/ 19050 h 394715"/>
              <a:gd name="connsiteX1" fmla="*/ 656844 w 705612"/>
              <a:gd name="connsiteY1" fmla="*/ 197357 h 394715"/>
              <a:gd name="connsiteX2" fmla="*/ 382523 w 705612"/>
              <a:gd name="connsiteY2" fmla="*/ 197357 h 394715"/>
              <a:gd name="connsiteX3" fmla="*/ 352806 w 705612"/>
              <a:gd name="connsiteY3" fmla="*/ 375665 h 394715"/>
              <a:gd name="connsiteX4" fmla="*/ 323088 w 705612"/>
              <a:gd name="connsiteY4" fmla="*/ 197357 h 394715"/>
              <a:gd name="connsiteX5" fmla="*/ 48768 w 705612"/>
              <a:gd name="connsiteY5" fmla="*/ 197357 h 394715"/>
              <a:gd name="connsiteX6" fmla="*/ 19050 w 705612"/>
              <a:gd name="connsiteY6" fmla="*/ 19050 h 394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05612" h="394715">
                <a:moveTo>
                  <a:pt x="686561" y="19050"/>
                </a:moveTo>
                <a:cubicBezTo>
                  <a:pt x="686561" y="117475"/>
                  <a:pt x="673227" y="197357"/>
                  <a:pt x="656844" y="197357"/>
                </a:cubicBezTo>
                <a:lnTo>
                  <a:pt x="382523" y="197357"/>
                </a:lnTo>
                <a:cubicBezTo>
                  <a:pt x="366141" y="197357"/>
                  <a:pt x="352806" y="277240"/>
                  <a:pt x="352806" y="375665"/>
                </a:cubicBezTo>
                <a:cubicBezTo>
                  <a:pt x="352806" y="277240"/>
                  <a:pt x="339470" y="197357"/>
                  <a:pt x="323088" y="197357"/>
                </a:cubicBezTo>
                <a:lnTo>
                  <a:pt x="48768" y="197357"/>
                </a:lnTo>
                <a:cubicBezTo>
                  <a:pt x="32384" y="197357"/>
                  <a:pt x="19050" y="117475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0098" y="5377434"/>
            <a:ext cx="4002023" cy="499871"/>
          </a:xfrm>
          <a:custGeom>
            <a:avLst/>
            <a:gdLst>
              <a:gd name="connsiteX0" fmla="*/ 0 w 4002023"/>
              <a:gd name="connsiteY0" fmla="*/ 83311 h 499871"/>
              <a:gd name="connsiteX1" fmla="*/ 83311 w 4002023"/>
              <a:gd name="connsiteY1" fmla="*/ 0 h 499871"/>
              <a:gd name="connsiteX2" fmla="*/ 3918711 w 4002023"/>
              <a:gd name="connsiteY2" fmla="*/ 0 h 499871"/>
              <a:gd name="connsiteX3" fmla="*/ 4002023 w 4002023"/>
              <a:gd name="connsiteY3" fmla="*/ 83311 h 499871"/>
              <a:gd name="connsiteX4" fmla="*/ 4002023 w 4002023"/>
              <a:gd name="connsiteY4" fmla="*/ 416559 h 499871"/>
              <a:gd name="connsiteX5" fmla="*/ 3918711 w 4002023"/>
              <a:gd name="connsiteY5" fmla="*/ 499871 h 499871"/>
              <a:gd name="connsiteX6" fmla="*/ 83311 w 4002023"/>
              <a:gd name="connsiteY6" fmla="*/ 499871 h 499871"/>
              <a:gd name="connsiteX7" fmla="*/ 0 w 4002023"/>
              <a:gd name="connsiteY7" fmla="*/ 416559 h 499871"/>
              <a:gd name="connsiteX8" fmla="*/ 0 w 4002023"/>
              <a:gd name="connsiteY8" fmla="*/ 83311 h 499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002023" h="499871">
                <a:moveTo>
                  <a:pt x="0" y="83311"/>
                </a:moveTo>
                <a:cubicBezTo>
                  <a:pt x="0" y="37337"/>
                  <a:pt x="37337" y="0"/>
                  <a:pt x="83311" y="0"/>
                </a:cubicBezTo>
                <a:lnTo>
                  <a:pt x="3918711" y="0"/>
                </a:lnTo>
                <a:cubicBezTo>
                  <a:pt x="3964685" y="0"/>
                  <a:pt x="4002023" y="37337"/>
                  <a:pt x="4002023" y="83311"/>
                </a:cubicBezTo>
                <a:lnTo>
                  <a:pt x="4002023" y="416559"/>
                </a:lnTo>
                <a:cubicBezTo>
                  <a:pt x="4002023" y="462571"/>
                  <a:pt x="3964685" y="499871"/>
                  <a:pt x="3918711" y="499871"/>
                </a:cubicBezTo>
                <a:lnTo>
                  <a:pt x="83311" y="499871"/>
                </a:lnTo>
                <a:cubicBezTo>
                  <a:pt x="37337" y="499871"/>
                  <a:pt x="0" y="462571"/>
                  <a:pt x="0" y="416559"/>
                </a:cubicBezTo>
                <a:lnTo>
                  <a:pt x="0" y="8331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51048" y="5358384"/>
            <a:ext cx="4040123" cy="537971"/>
          </a:xfrm>
          <a:custGeom>
            <a:avLst/>
            <a:gdLst>
              <a:gd name="connsiteX0" fmla="*/ 19050 w 4040123"/>
              <a:gd name="connsiteY0" fmla="*/ 102361 h 537971"/>
              <a:gd name="connsiteX1" fmla="*/ 102361 w 4040123"/>
              <a:gd name="connsiteY1" fmla="*/ 19050 h 537971"/>
              <a:gd name="connsiteX2" fmla="*/ 3937761 w 4040123"/>
              <a:gd name="connsiteY2" fmla="*/ 19050 h 537971"/>
              <a:gd name="connsiteX3" fmla="*/ 4021073 w 4040123"/>
              <a:gd name="connsiteY3" fmla="*/ 102361 h 537971"/>
              <a:gd name="connsiteX4" fmla="*/ 4021073 w 4040123"/>
              <a:gd name="connsiteY4" fmla="*/ 435609 h 537971"/>
              <a:gd name="connsiteX5" fmla="*/ 3937761 w 4040123"/>
              <a:gd name="connsiteY5" fmla="*/ 518921 h 537971"/>
              <a:gd name="connsiteX6" fmla="*/ 102361 w 4040123"/>
              <a:gd name="connsiteY6" fmla="*/ 518921 h 537971"/>
              <a:gd name="connsiteX7" fmla="*/ 19050 w 4040123"/>
              <a:gd name="connsiteY7" fmla="*/ 435609 h 537971"/>
              <a:gd name="connsiteX8" fmla="*/ 19050 w 4040123"/>
              <a:gd name="connsiteY8" fmla="*/ 102361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040123" h="537971">
                <a:moveTo>
                  <a:pt x="19050" y="102361"/>
                </a:moveTo>
                <a:cubicBezTo>
                  <a:pt x="19050" y="56387"/>
                  <a:pt x="56387" y="19050"/>
                  <a:pt x="102361" y="19050"/>
                </a:cubicBezTo>
                <a:lnTo>
                  <a:pt x="3937761" y="19050"/>
                </a:lnTo>
                <a:cubicBezTo>
                  <a:pt x="3983735" y="19050"/>
                  <a:pt x="4021073" y="56387"/>
                  <a:pt x="4021073" y="102361"/>
                </a:cubicBezTo>
                <a:lnTo>
                  <a:pt x="4021073" y="435609"/>
                </a:lnTo>
                <a:cubicBezTo>
                  <a:pt x="4021073" y="481621"/>
                  <a:pt x="3983735" y="518921"/>
                  <a:pt x="3937761" y="518921"/>
                </a:cubicBezTo>
                <a:lnTo>
                  <a:pt x="102361" y="518921"/>
                </a:lnTo>
                <a:cubicBezTo>
                  <a:pt x="56387" y="518921"/>
                  <a:pt x="19050" y="481621"/>
                  <a:pt x="19050" y="435609"/>
                </a:cubicBezTo>
                <a:lnTo>
                  <a:pt x="19050" y="1023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07045" y="5374385"/>
            <a:ext cx="1513332" cy="499872"/>
          </a:xfrm>
          <a:custGeom>
            <a:avLst/>
            <a:gdLst>
              <a:gd name="connsiteX0" fmla="*/ 0 w 1513332"/>
              <a:gd name="connsiteY0" fmla="*/ 83311 h 499872"/>
              <a:gd name="connsiteX1" fmla="*/ 83311 w 1513332"/>
              <a:gd name="connsiteY1" fmla="*/ 0 h 499872"/>
              <a:gd name="connsiteX2" fmla="*/ 1430020 w 1513332"/>
              <a:gd name="connsiteY2" fmla="*/ 0 h 499872"/>
              <a:gd name="connsiteX3" fmla="*/ 1513332 w 1513332"/>
              <a:gd name="connsiteY3" fmla="*/ 83311 h 499872"/>
              <a:gd name="connsiteX4" fmla="*/ 1513332 w 1513332"/>
              <a:gd name="connsiteY4" fmla="*/ 416560 h 499872"/>
              <a:gd name="connsiteX5" fmla="*/ 1430020 w 1513332"/>
              <a:gd name="connsiteY5" fmla="*/ 499872 h 499872"/>
              <a:gd name="connsiteX6" fmla="*/ 83311 w 1513332"/>
              <a:gd name="connsiteY6" fmla="*/ 499872 h 499872"/>
              <a:gd name="connsiteX7" fmla="*/ 0 w 1513332"/>
              <a:gd name="connsiteY7" fmla="*/ 416560 h 499872"/>
              <a:gd name="connsiteX8" fmla="*/ 0 w 1513332"/>
              <a:gd name="connsiteY8" fmla="*/ 83311 h 499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13332" h="499872">
                <a:moveTo>
                  <a:pt x="0" y="83311"/>
                </a:moveTo>
                <a:cubicBezTo>
                  <a:pt x="0" y="37338"/>
                  <a:pt x="37338" y="0"/>
                  <a:pt x="83311" y="0"/>
                </a:cubicBezTo>
                <a:lnTo>
                  <a:pt x="1430020" y="0"/>
                </a:lnTo>
                <a:cubicBezTo>
                  <a:pt x="1475994" y="0"/>
                  <a:pt x="1513332" y="37338"/>
                  <a:pt x="1513332" y="83311"/>
                </a:cubicBezTo>
                <a:lnTo>
                  <a:pt x="1513332" y="416560"/>
                </a:lnTo>
                <a:cubicBezTo>
                  <a:pt x="1513332" y="462572"/>
                  <a:pt x="1475994" y="499872"/>
                  <a:pt x="1430020" y="499872"/>
                </a:cubicBezTo>
                <a:lnTo>
                  <a:pt x="83311" y="499872"/>
                </a:lnTo>
                <a:cubicBezTo>
                  <a:pt x="37338" y="499872"/>
                  <a:pt x="0" y="462572"/>
                  <a:pt x="0" y="416560"/>
                </a:cubicBezTo>
                <a:lnTo>
                  <a:pt x="0" y="8331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87995" y="5355335"/>
            <a:ext cx="1551432" cy="537972"/>
          </a:xfrm>
          <a:custGeom>
            <a:avLst/>
            <a:gdLst>
              <a:gd name="connsiteX0" fmla="*/ 19050 w 1551432"/>
              <a:gd name="connsiteY0" fmla="*/ 102361 h 537972"/>
              <a:gd name="connsiteX1" fmla="*/ 102361 w 1551432"/>
              <a:gd name="connsiteY1" fmla="*/ 19050 h 537972"/>
              <a:gd name="connsiteX2" fmla="*/ 1449070 w 1551432"/>
              <a:gd name="connsiteY2" fmla="*/ 19050 h 537972"/>
              <a:gd name="connsiteX3" fmla="*/ 1532382 w 1551432"/>
              <a:gd name="connsiteY3" fmla="*/ 102361 h 537972"/>
              <a:gd name="connsiteX4" fmla="*/ 1532382 w 1551432"/>
              <a:gd name="connsiteY4" fmla="*/ 435610 h 537972"/>
              <a:gd name="connsiteX5" fmla="*/ 1449070 w 1551432"/>
              <a:gd name="connsiteY5" fmla="*/ 518922 h 537972"/>
              <a:gd name="connsiteX6" fmla="*/ 102361 w 1551432"/>
              <a:gd name="connsiteY6" fmla="*/ 518922 h 537972"/>
              <a:gd name="connsiteX7" fmla="*/ 19050 w 1551432"/>
              <a:gd name="connsiteY7" fmla="*/ 435610 h 537972"/>
              <a:gd name="connsiteX8" fmla="*/ 19050 w 1551432"/>
              <a:gd name="connsiteY8" fmla="*/ 102361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551432" h="537972">
                <a:moveTo>
                  <a:pt x="19050" y="102361"/>
                </a:moveTo>
                <a:cubicBezTo>
                  <a:pt x="19050" y="56388"/>
                  <a:pt x="56388" y="19050"/>
                  <a:pt x="102361" y="19050"/>
                </a:cubicBezTo>
                <a:lnTo>
                  <a:pt x="1449070" y="19050"/>
                </a:lnTo>
                <a:cubicBezTo>
                  <a:pt x="1495044" y="19050"/>
                  <a:pt x="1532382" y="56388"/>
                  <a:pt x="1532382" y="102361"/>
                </a:cubicBezTo>
                <a:lnTo>
                  <a:pt x="1532382" y="435610"/>
                </a:lnTo>
                <a:cubicBezTo>
                  <a:pt x="1532382" y="481622"/>
                  <a:pt x="1495044" y="518922"/>
                  <a:pt x="1449070" y="518922"/>
                </a:cubicBezTo>
                <a:lnTo>
                  <a:pt x="102361" y="518922"/>
                </a:lnTo>
                <a:cubicBezTo>
                  <a:pt x="56388" y="518922"/>
                  <a:pt x="19050" y="481622"/>
                  <a:pt x="19050" y="435610"/>
                </a:cubicBezTo>
                <a:lnTo>
                  <a:pt x="19050" y="1023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83565" y="883805"/>
            <a:ext cx="3853167" cy="552374"/>
          </a:xfrm>
          <a:custGeom>
            <a:avLst/>
            <a:gdLst>
              <a:gd name="connsiteX0" fmla="*/ 0 w 3853167"/>
              <a:gd name="connsiteY0" fmla="*/ 552374 h 552374"/>
              <a:gd name="connsiteX1" fmla="*/ 3853167 w 3853167"/>
              <a:gd name="connsiteY1" fmla="*/ 552374 h 552374"/>
              <a:gd name="connsiteX2" fmla="*/ 3853167 w 3853167"/>
              <a:gd name="connsiteY2" fmla="*/ 0 h 552374"/>
              <a:gd name="connsiteX3" fmla="*/ 0 w 3853167"/>
              <a:gd name="connsiteY3" fmla="*/ 0 h 552374"/>
              <a:gd name="connsiteX4" fmla="*/ 0 w 3853167"/>
              <a:gd name="connsiteY4" fmla="*/ 552374 h 552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53167" h="552374">
                <a:moveTo>
                  <a:pt x="0" y="552374"/>
                </a:moveTo>
                <a:lnTo>
                  <a:pt x="3853167" y="552374"/>
                </a:lnTo>
                <a:lnTo>
                  <a:pt x="3853167" y="0"/>
                </a:lnTo>
                <a:lnTo>
                  <a:pt x="0" y="0"/>
                </a:lnTo>
                <a:lnTo>
                  <a:pt x="0" y="55237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70865" y="871105"/>
            <a:ext cx="3878567" cy="577773"/>
          </a:xfrm>
          <a:custGeom>
            <a:avLst/>
            <a:gdLst>
              <a:gd name="connsiteX0" fmla="*/ 6350 w 3878567"/>
              <a:gd name="connsiteY0" fmla="*/ 571423 h 577773"/>
              <a:gd name="connsiteX1" fmla="*/ 3872217 w 3878567"/>
              <a:gd name="connsiteY1" fmla="*/ 571423 h 577773"/>
              <a:gd name="connsiteX2" fmla="*/ 3872217 w 3878567"/>
              <a:gd name="connsiteY2" fmla="*/ 6350 h 577773"/>
              <a:gd name="connsiteX3" fmla="*/ 6350 w 3878567"/>
              <a:gd name="connsiteY3" fmla="*/ 6350 h 577773"/>
              <a:gd name="connsiteX4" fmla="*/ 6350 w 3878567"/>
              <a:gd name="connsiteY4" fmla="*/ 571423 h 577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78567" h="577773">
                <a:moveTo>
                  <a:pt x="6350" y="571423"/>
                </a:moveTo>
                <a:lnTo>
                  <a:pt x="3872217" y="571423"/>
                </a:lnTo>
                <a:lnTo>
                  <a:pt x="3872217" y="6350"/>
                </a:lnTo>
                <a:lnTo>
                  <a:pt x="6350" y="6350"/>
                </a:lnTo>
                <a:lnTo>
                  <a:pt x="6350" y="57142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965200"/>
            <a:ext cx="3860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变量声明的基本语法：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79600" y="1612900"/>
            <a:ext cx="63246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723900" algn="l"/>
              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变量名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变量名2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变量名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30303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age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01900" y="4406900"/>
            <a:ext cx="6146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extern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303030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30303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30303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x,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34798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56200" y="34798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变量列表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90900" y="5422900"/>
            <a:ext cx="3352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（带附加声明）数据类型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0" y="54229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变量列表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78600" y="889000"/>
            <a:ext cx="2438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数据类型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变量名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初始数值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上一讲知识复习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295400"/>
            <a:ext cx="2044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什么是程序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993900"/>
            <a:ext cx="25781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两种注释方法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main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函数写法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程序开发步骤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390388" y="1717548"/>
            <a:ext cx="3012947" cy="758951"/>
          </a:xfrm>
          <a:custGeom>
            <a:avLst/>
            <a:gdLst>
              <a:gd name="connsiteX0" fmla="*/ 2993897 w 3012947"/>
              <a:gd name="connsiteY0" fmla="*/ 199262 h 758951"/>
              <a:gd name="connsiteX1" fmla="*/ 379476 w 3012947"/>
              <a:gd name="connsiteY1" fmla="*/ 199262 h 758951"/>
              <a:gd name="connsiteX2" fmla="*/ 379476 w 3012947"/>
              <a:gd name="connsiteY2" fmla="*/ 19050 h 758951"/>
              <a:gd name="connsiteX3" fmla="*/ 19050 w 3012947"/>
              <a:gd name="connsiteY3" fmla="*/ 379475 h 758951"/>
              <a:gd name="connsiteX4" fmla="*/ 379476 w 3012947"/>
              <a:gd name="connsiteY4" fmla="*/ 739901 h 758951"/>
              <a:gd name="connsiteX5" fmla="*/ 379476 w 3012947"/>
              <a:gd name="connsiteY5" fmla="*/ 559688 h 758951"/>
              <a:gd name="connsiteX6" fmla="*/ 2993897 w 3012947"/>
              <a:gd name="connsiteY6" fmla="*/ 559688 h 758951"/>
              <a:gd name="connsiteX7" fmla="*/ 2993897 w 3012947"/>
              <a:gd name="connsiteY7" fmla="*/ 199262 h 758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012947" h="758951">
                <a:moveTo>
                  <a:pt x="2993897" y="199262"/>
                </a:moveTo>
                <a:lnTo>
                  <a:pt x="379476" y="199262"/>
                </a:lnTo>
                <a:lnTo>
                  <a:pt x="379476" y="19050"/>
                </a:lnTo>
                <a:lnTo>
                  <a:pt x="19050" y="379475"/>
                </a:lnTo>
                <a:lnTo>
                  <a:pt x="379476" y="739901"/>
                </a:lnTo>
                <a:lnTo>
                  <a:pt x="379476" y="559688"/>
                </a:lnTo>
                <a:lnTo>
                  <a:pt x="2993897" y="559688"/>
                </a:lnTo>
                <a:lnTo>
                  <a:pt x="2993897" y="19926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85988" y="3864114"/>
            <a:ext cx="5210695" cy="1118336"/>
          </a:xfrm>
          <a:custGeom>
            <a:avLst/>
            <a:gdLst>
              <a:gd name="connsiteX0" fmla="*/ 12700 w 5210695"/>
              <a:gd name="connsiteY0" fmla="*/ 1105636 h 1118336"/>
              <a:gd name="connsiteX1" fmla="*/ 5197995 w 5210695"/>
              <a:gd name="connsiteY1" fmla="*/ 1105636 h 1118336"/>
              <a:gd name="connsiteX2" fmla="*/ 5197995 w 5210695"/>
              <a:gd name="connsiteY2" fmla="*/ 12700 h 1118336"/>
              <a:gd name="connsiteX3" fmla="*/ 12700 w 5210695"/>
              <a:gd name="connsiteY3" fmla="*/ 12700 h 1118336"/>
              <a:gd name="connsiteX4" fmla="*/ 12700 w 5210695"/>
              <a:gd name="connsiteY4" fmla="*/ 1105636 h 1118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10695" h="1118336">
                <a:moveTo>
                  <a:pt x="12700" y="1105636"/>
                </a:moveTo>
                <a:lnTo>
                  <a:pt x="5197995" y="1105636"/>
                </a:lnTo>
                <a:lnTo>
                  <a:pt x="5197995" y="12700"/>
                </a:lnTo>
                <a:lnTo>
                  <a:pt x="12700" y="12700"/>
                </a:lnTo>
                <a:lnTo>
                  <a:pt x="12700" y="110563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22857" y="4158508"/>
            <a:ext cx="82600" cy="88415"/>
          </a:xfrm>
          <a:custGeom>
            <a:avLst/>
            <a:gdLst>
              <a:gd name="connsiteX0" fmla="*/ 6350 w 82600"/>
              <a:gd name="connsiteY0" fmla="*/ 51700 h 88415"/>
              <a:gd name="connsiteX1" fmla="*/ 76250 w 82600"/>
              <a:gd name="connsiteY1" fmla="*/ 82065 h 88415"/>
              <a:gd name="connsiteX2" fmla="*/ 67589 w 82600"/>
              <a:gd name="connsiteY2" fmla="*/ 6350 h 88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2600" h="88415">
                <a:moveTo>
                  <a:pt x="6350" y="51700"/>
                </a:moveTo>
                <a:lnTo>
                  <a:pt x="76250" y="82065"/>
                </a:lnTo>
                <a:lnTo>
                  <a:pt x="67589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33381" y="4089754"/>
            <a:ext cx="272075" cy="157164"/>
          </a:xfrm>
          <a:custGeom>
            <a:avLst/>
            <a:gdLst>
              <a:gd name="connsiteX0" fmla="*/ 265725 w 272075"/>
              <a:gd name="connsiteY0" fmla="*/ 150814 h 157164"/>
              <a:gd name="connsiteX1" fmla="*/ 158754 w 272075"/>
              <a:gd name="connsiteY1" fmla="*/ 6350 h 157164"/>
              <a:gd name="connsiteX2" fmla="*/ 6350 w 272075"/>
              <a:gd name="connsiteY2" fmla="*/ 6350 h 157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72075" h="157164">
                <a:moveTo>
                  <a:pt x="265725" y="150814"/>
                </a:moveTo>
                <a:lnTo>
                  <a:pt x="158754" y="6350"/>
                </a:lnTo>
                <a:lnTo>
                  <a:pt x="6350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758" y="3981335"/>
            <a:ext cx="1241973" cy="229537"/>
          </a:xfrm>
          <a:custGeom>
            <a:avLst/>
            <a:gdLst>
              <a:gd name="connsiteX0" fmla="*/ 0 w 1241973"/>
              <a:gd name="connsiteY0" fmla="*/ 229537 h 229537"/>
              <a:gd name="connsiteX1" fmla="*/ 1241973 w 1241973"/>
              <a:gd name="connsiteY1" fmla="*/ 229537 h 229537"/>
              <a:gd name="connsiteX2" fmla="*/ 1241973 w 1241973"/>
              <a:gd name="connsiteY2" fmla="*/ 0 h 229537"/>
              <a:gd name="connsiteX3" fmla="*/ 0 w 1241973"/>
              <a:gd name="connsiteY3" fmla="*/ 0 h 229537"/>
              <a:gd name="connsiteX4" fmla="*/ 0 w 1241973"/>
              <a:gd name="connsiteY4" fmla="*/ 229537 h 2295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73" h="229537">
                <a:moveTo>
                  <a:pt x="0" y="229537"/>
                </a:moveTo>
                <a:lnTo>
                  <a:pt x="1241973" y="229537"/>
                </a:lnTo>
                <a:lnTo>
                  <a:pt x="1241973" y="0"/>
                </a:lnTo>
                <a:lnTo>
                  <a:pt x="0" y="0"/>
                </a:lnTo>
                <a:lnTo>
                  <a:pt x="0" y="22953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058" y="3968635"/>
            <a:ext cx="1267372" cy="254937"/>
          </a:xfrm>
          <a:custGeom>
            <a:avLst/>
            <a:gdLst>
              <a:gd name="connsiteX0" fmla="*/ 6350 w 1267372"/>
              <a:gd name="connsiteY0" fmla="*/ 248587 h 254937"/>
              <a:gd name="connsiteX1" fmla="*/ 1261022 w 1267372"/>
              <a:gd name="connsiteY1" fmla="*/ 248587 h 254937"/>
              <a:gd name="connsiteX2" fmla="*/ 1261022 w 1267372"/>
              <a:gd name="connsiteY2" fmla="*/ 6350 h 254937"/>
              <a:gd name="connsiteX3" fmla="*/ 6350 w 1267372"/>
              <a:gd name="connsiteY3" fmla="*/ 6350 h 254937"/>
              <a:gd name="connsiteX4" fmla="*/ 6350 w 1267372"/>
              <a:gd name="connsiteY4" fmla="*/ 248587 h 2549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72" h="254937">
                <a:moveTo>
                  <a:pt x="6350" y="248587"/>
                </a:moveTo>
                <a:lnTo>
                  <a:pt x="1261022" y="248587"/>
                </a:lnTo>
                <a:lnTo>
                  <a:pt x="1261022" y="6350"/>
                </a:lnTo>
                <a:lnTo>
                  <a:pt x="6350" y="6350"/>
                </a:lnTo>
                <a:lnTo>
                  <a:pt x="6350" y="24858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50419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239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类型说明：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638300"/>
            <a:ext cx="4572000" cy="222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存储类型说明符</a:t>
            </a:r>
          </a:p>
          <a:p>
            <a:pPr>
              <a:lnSpc>
                <a:spcPts val="3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类型说明符</a:t>
            </a:r>
          </a:p>
          <a:p>
            <a:pPr>
              <a:lnSpc>
                <a:spcPts val="3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类型限定说明符</a:t>
            </a:r>
          </a:p>
          <a:p>
            <a:pPr>
              <a:lnSpc>
                <a:spcPts val="3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函数说明符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302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变量名（标识符、变量名）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3860800"/>
            <a:ext cx="54737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变量名由数字，字母和下划线组成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数字不能打头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不能使用</a:t>
            </a:r>
            <a:r>
              <a:rPr lang="en-US" altLang="zh-CN" sz="2400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语言中的关键字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语言的变量名中的</a:t>
            </a:r>
            <a:r>
              <a:rPr lang="en-US" altLang="zh-CN" sz="2400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字母区分大小写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变量名应该尽量有意义，参考编程规范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1943100"/>
            <a:ext cx="152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有且只有一个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" y="3987800"/>
            <a:ext cx="800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要求背住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19961" y="2248661"/>
            <a:ext cx="4154423" cy="3886200"/>
          </a:xfrm>
          <a:custGeom>
            <a:avLst/>
            <a:gdLst>
              <a:gd name="connsiteX0" fmla="*/ 0 w 4154423"/>
              <a:gd name="connsiteY0" fmla="*/ 3886200 h 3886200"/>
              <a:gd name="connsiteX1" fmla="*/ 4154423 w 4154423"/>
              <a:gd name="connsiteY1" fmla="*/ 3886200 h 3886200"/>
              <a:gd name="connsiteX2" fmla="*/ 4154423 w 4154423"/>
              <a:gd name="connsiteY2" fmla="*/ 0 h 3886200"/>
              <a:gd name="connsiteX3" fmla="*/ 0 w 4154423"/>
              <a:gd name="connsiteY3" fmla="*/ 0 h 3886200"/>
              <a:gd name="connsiteX4" fmla="*/ 0 w 4154423"/>
              <a:gd name="connsiteY4" fmla="*/ 3886200 h 388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54423" h="3886200">
                <a:moveTo>
                  <a:pt x="0" y="3886200"/>
                </a:moveTo>
                <a:lnTo>
                  <a:pt x="4154423" y="3886200"/>
                </a:lnTo>
                <a:lnTo>
                  <a:pt x="4154423" y="0"/>
                </a:lnTo>
                <a:lnTo>
                  <a:pt x="0" y="0"/>
                </a:lnTo>
                <a:lnTo>
                  <a:pt x="0" y="38862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00911" y="2229611"/>
            <a:ext cx="4192523" cy="3924300"/>
          </a:xfrm>
          <a:custGeom>
            <a:avLst/>
            <a:gdLst>
              <a:gd name="connsiteX0" fmla="*/ 19050 w 4192523"/>
              <a:gd name="connsiteY0" fmla="*/ 3905250 h 3924300"/>
              <a:gd name="connsiteX1" fmla="*/ 4173473 w 4192523"/>
              <a:gd name="connsiteY1" fmla="*/ 3905250 h 3924300"/>
              <a:gd name="connsiteX2" fmla="*/ 4173473 w 4192523"/>
              <a:gd name="connsiteY2" fmla="*/ 19050 h 3924300"/>
              <a:gd name="connsiteX3" fmla="*/ 19050 w 4192523"/>
              <a:gd name="connsiteY3" fmla="*/ 19050 h 3924300"/>
              <a:gd name="connsiteX4" fmla="*/ 19050 w 4192523"/>
              <a:gd name="connsiteY4" fmla="*/ 3905250 h 392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2523" h="3924300">
                <a:moveTo>
                  <a:pt x="19050" y="3905250"/>
                </a:moveTo>
                <a:lnTo>
                  <a:pt x="4173473" y="3905250"/>
                </a:lnTo>
                <a:lnTo>
                  <a:pt x="4173473" y="19050"/>
                </a:lnTo>
                <a:lnTo>
                  <a:pt x="19050" y="19050"/>
                </a:lnTo>
                <a:lnTo>
                  <a:pt x="19050" y="39052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02730" y="2248661"/>
            <a:ext cx="3956304" cy="3886200"/>
          </a:xfrm>
          <a:custGeom>
            <a:avLst/>
            <a:gdLst>
              <a:gd name="connsiteX0" fmla="*/ 0 w 3956304"/>
              <a:gd name="connsiteY0" fmla="*/ 3886200 h 3886200"/>
              <a:gd name="connsiteX1" fmla="*/ 3956303 w 3956304"/>
              <a:gd name="connsiteY1" fmla="*/ 3886200 h 3886200"/>
              <a:gd name="connsiteX2" fmla="*/ 3956303 w 3956304"/>
              <a:gd name="connsiteY2" fmla="*/ 0 h 3886200"/>
              <a:gd name="connsiteX3" fmla="*/ 0 w 3956304"/>
              <a:gd name="connsiteY3" fmla="*/ 0 h 3886200"/>
              <a:gd name="connsiteX4" fmla="*/ 0 w 3956304"/>
              <a:gd name="connsiteY4" fmla="*/ 3886200 h 388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56304" h="3886200">
                <a:moveTo>
                  <a:pt x="0" y="3886200"/>
                </a:moveTo>
                <a:lnTo>
                  <a:pt x="3956303" y="3886200"/>
                </a:lnTo>
                <a:lnTo>
                  <a:pt x="3956303" y="0"/>
                </a:lnTo>
                <a:lnTo>
                  <a:pt x="0" y="0"/>
                </a:lnTo>
                <a:lnTo>
                  <a:pt x="0" y="38862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83680" y="2229611"/>
            <a:ext cx="3994404" cy="3924300"/>
          </a:xfrm>
          <a:custGeom>
            <a:avLst/>
            <a:gdLst>
              <a:gd name="connsiteX0" fmla="*/ 19050 w 3994404"/>
              <a:gd name="connsiteY0" fmla="*/ 3905250 h 3924300"/>
              <a:gd name="connsiteX1" fmla="*/ 3975353 w 3994404"/>
              <a:gd name="connsiteY1" fmla="*/ 3905250 h 3924300"/>
              <a:gd name="connsiteX2" fmla="*/ 3975353 w 3994404"/>
              <a:gd name="connsiteY2" fmla="*/ 19050 h 3924300"/>
              <a:gd name="connsiteX3" fmla="*/ 19050 w 3994404"/>
              <a:gd name="connsiteY3" fmla="*/ 19050 h 3924300"/>
              <a:gd name="connsiteX4" fmla="*/ 19050 w 3994404"/>
              <a:gd name="connsiteY4" fmla="*/ 3905250 h 3924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94404" h="3924300">
                <a:moveTo>
                  <a:pt x="19050" y="3905250"/>
                </a:moveTo>
                <a:lnTo>
                  <a:pt x="3975353" y="3905250"/>
                </a:lnTo>
                <a:lnTo>
                  <a:pt x="3975353" y="19050"/>
                </a:lnTo>
                <a:lnTo>
                  <a:pt x="19050" y="19050"/>
                </a:lnTo>
                <a:lnTo>
                  <a:pt x="19050" y="39052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48598" y="2507437"/>
            <a:ext cx="1270000" cy="202996"/>
          </a:xfrm>
          <a:custGeom>
            <a:avLst/>
            <a:gdLst>
              <a:gd name="connsiteX0" fmla="*/ 0 w 1270000"/>
              <a:gd name="connsiteY0" fmla="*/ 202996 h 202996"/>
              <a:gd name="connsiteX1" fmla="*/ 1270000 w 1270000"/>
              <a:gd name="connsiteY1" fmla="*/ 202996 h 202996"/>
              <a:gd name="connsiteX2" fmla="*/ 1270000 w 1270000"/>
              <a:gd name="connsiteY2" fmla="*/ 0 h 202996"/>
              <a:gd name="connsiteX3" fmla="*/ 0 w 1270000"/>
              <a:gd name="connsiteY3" fmla="*/ 0 h 202996"/>
              <a:gd name="connsiteX4" fmla="*/ 0 w 1270000"/>
              <a:gd name="connsiteY4" fmla="*/ 202996 h 202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0000" h="202996">
                <a:moveTo>
                  <a:pt x="0" y="202996"/>
                </a:moveTo>
                <a:lnTo>
                  <a:pt x="1270000" y="202996"/>
                </a:lnTo>
                <a:lnTo>
                  <a:pt x="1270000" y="0"/>
                </a:lnTo>
                <a:lnTo>
                  <a:pt x="0" y="0"/>
                </a:lnTo>
                <a:lnTo>
                  <a:pt x="0" y="20299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35898" y="2494737"/>
            <a:ext cx="1295400" cy="228396"/>
          </a:xfrm>
          <a:custGeom>
            <a:avLst/>
            <a:gdLst>
              <a:gd name="connsiteX0" fmla="*/ 6350 w 1295400"/>
              <a:gd name="connsiteY0" fmla="*/ 222046 h 228396"/>
              <a:gd name="connsiteX1" fmla="*/ 1289050 w 1295400"/>
              <a:gd name="connsiteY1" fmla="*/ 222046 h 228396"/>
              <a:gd name="connsiteX2" fmla="*/ 1289050 w 1295400"/>
              <a:gd name="connsiteY2" fmla="*/ 6350 h 228396"/>
              <a:gd name="connsiteX3" fmla="*/ 6350 w 1295400"/>
              <a:gd name="connsiteY3" fmla="*/ 6350 h 228396"/>
              <a:gd name="connsiteX4" fmla="*/ 6350 w 1295400"/>
              <a:gd name="connsiteY4" fmla="*/ 222046 h 228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400" h="228396">
                <a:moveTo>
                  <a:pt x="6350" y="222046"/>
                </a:moveTo>
                <a:lnTo>
                  <a:pt x="1289050" y="222046"/>
                </a:lnTo>
                <a:lnTo>
                  <a:pt x="1289050" y="6350"/>
                </a:lnTo>
                <a:lnTo>
                  <a:pt x="6350" y="6350"/>
                </a:lnTo>
                <a:lnTo>
                  <a:pt x="6350" y="2220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67737" y="3161309"/>
            <a:ext cx="1411973" cy="237947"/>
          </a:xfrm>
          <a:custGeom>
            <a:avLst/>
            <a:gdLst>
              <a:gd name="connsiteX0" fmla="*/ 0 w 1411973"/>
              <a:gd name="connsiteY0" fmla="*/ 237947 h 237947"/>
              <a:gd name="connsiteX1" fmla="*/ 1411973 w 1411973"/>
              <a:gd name="connsiteY1" fmla="*/ 237947 h 237947"/>
              <a:gd name="connsiteX2" fmla="*/ 1411973 w 1411973"/>
              <a:gd name="connsiteY2" fmla="*/ 0 h 237947"/>
              <a:gd name="connsiteX3" fmla="*/ 0 w 1411973"/>
              <a:gd name="connsiteY3" fmla="*/ 0 h 237947"/>
              <a:gd name="connsiteX4" fmla="*/ 0 w 1411973"/>
              <a:gd name="connsiteY4" fmla="*/ 237947 h 237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1973" h="237947">
                <a:moveTo>
                  <a:pt x="0" y="237947"/>
                </a:moveTo>
                <a:lnTo>
                  <a:pt x="1411973" y="237947"/>
                </a:lnTo>
                <a:lnTo>
                  <a:pt x="1411973" y="0"/>
                </a:lnTo>
                <a:lnTo>
                  <a:pt x="0" y="0"/>
                </a:lnTo>
                <a:lnTo>
                  <a:pt x="0" y="23794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55037" y="3148609"/>
            <a:ext cx="1437373" cy="263347"/>
          </a:xfrm>
          <a:custGeom>
            <a:avLst/>
            <a:gdLst>
              <a:gd name="connsiteX0" fmla="*/ 6350 w 1437373"/>
              <a:gd name="connsiteY0" fmla="*/ 256997 h 263347"/>
              <a:gd name="connsiteX1" fmla="*/ 1431023 w 1437373"/>
              <a:gd name="connsiteY1" fmla="*/ 256997 h 263347"/>
              <a:gd name="connsiteX2" fmla="*/ 1431023 w 1437373"/>
              <a:gd name="connsiteY2" fmla="*/ 6350 h 263347"/>
              <a:gd name="connsiteX3" fmla="*/ 6350 w 1437373"/>
              <a:gd name="connsiteY3" fmla="*/ 6350 h 263347"/>
              <a:gd name="connsiteX4" fmla="*/ 6350 w 1437373"/>
              <a:gd name="connsiteY4" fmla="*/ 256997 h 2633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7373" h="263347">
                <a:moveTo>
                  <a:pt x="6350" y="256997"/>
                </a:moveTo>
                <a:lnTo>
                  <a:pt x="1431023" y="256997"/>
                </a:lnTo>
                <a:lnTo>
                  <a:pt x="1431023" y="6350"/>
                </a:lnTo>
                <a:lnTo>
                  <a:pt x="6350" y="6350"/>
                </a:lnTo>
                <a:lnTo>
                  <a:pt x="6350" y="2569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42633" y="3464712"/>
            <a:ext cx="3126740" cy="1789683"/>
          </a:xfrm>
          <a:custGeom>
            <a:avLst/>
            <a:gdLst>
              <a:gd name="connsiteX0" fmla="*/ 12700 w 3126740"/>
              <a:gd name="connsiteY0" fmla="*/ 1776983 h 1789683"/>
              <a:gd name="connsiteX1" fmla="*/ 3114040 w 3126740"/>
              <a:gd name="connsiteY1" fmla="*/ 1776983 h 1789683"/>
              <a:gd name="connsiteX2" fmla="*/ 3114040 w 3126740"/>
              <a:gd name="connsiteY2" fmla="*/ 12700 h 1789683"/>
              <a:gd name="connsiteX3" fmla="*/ 12700 w 3126740"/>
              <a:gd name="connsiteY3" fmla="*/ 12700 h 1789683"/>
              <a:gd name="connsiteX4" fmla="*/ 12700 w 3126740"/>
              <a:gd name="connsiteY4" fmla="*/ 1776983 h 1789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26740" h="1789683">
                <a:moveTo>
                  <a:pt x="12700" y="1776983"/>
                </a:moveTo>
                <a:lnTo>
                  <a:pt x="3114040" y="1776983"/>
                </a:lnTo>
                <a:lnTo>
                  <a:pt x="3114040" y="12700"/>
                </a:lnTo>
                <a:lnTo>
                  <a:pt x="12700" y="12700"/>
                </a:lnTo>
                <a:lnTo>
                  <a:pt x="12700" y="1776983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12924" y="4829094"/>
            <a:ext cx="88594" cy="81851"/>
          </a:xfrm>
          <a:custGeom>
            <a:avLst/>
            <a:gdLst>
              <a:gd name="connsiteX0" fmla="*/ 82244 w 88594"/>
              <a:gd name="connsiteY0" fmla="*/ 75501 h 81851"/>
              <a:gd name="connsiteX1" fmla="*/ 50215 w 88594"/>
              <a:gd name="connsiteY1" fmla="*/ 6350 h 81851"/>
              <a:gd name="connsiteX2" fmla="*/ 6350 w 88594"/>
              <a:gd name="connsiteY2" fmla="*/ 68656 h 81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8594" h="81851">
                <a:moveTo>
                  <a:pt x="82244" y="75501"/>
                </a:moveTo>
                <a:lnTo>
                  <a:pt x="50215" y="6350"/>
                </a:lnTo>
                <a:lnTo>
                  <a:pt x="6350" y="68656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22939" y="4829098"/>
            <a:ext cx="246550" cy="916741"/>
          </a:xfrm>
          <a:custGeom>
            <a:avLst/>
            <a:gdLst>
              <a:gd name="connsiteX0" fmla="*/ 240200 w 246550"/>
              <a:gd name="connsiteY0" fmla="*/ 6350 h 916741"/>
              <a:gd name="connsiteX1" fmla="*/ 158754 w 246550"/>
              <a:gd name="connsiteY1" fmla="*/ 910391 h 916741"/>
              <a:gd name="connsiteX2" fmla="*/ 6350 w 246550"/>
              <a:gd name="connsiteY2" fmla="*/ 910391 h 9167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46550" h="916741">
                <a:moveTo>
                  <a:pt x="240200" y="6350"/>
                </a:moveTo>
                <a:lnTo>
                  <a:pt x="158754" y="910391"/>
                </a:lnTo>
                <a:lnTo>
                  <a:pt x="6350" y="910391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87310" y="5536494"/>
            <a:ext cx="1241979" cy="405991"/>
          </a:xfrm>
          <a:custGeom>
            <a:avLst/>
            <a:gdLst>
              <a:gd name="connsiteX0" fmla="*/ 0 w 1241979"/>
              <a:gd name="connsiteY0" fmla="*/ 405991 h 405991"/>
              <a:gd name="connsiteX1" fmla="*/ 1241979 w 1241979"/>
              <a:gd name="connsiteY1" fmla="*/ 405991 h 405991"/>
              <a:gd name="connsiteX2" fmla="*/ 1241979 w 1241979"/>
              <a:gd name="connsiteY2" fmla="*/ 0 h 405991"/>
              <a:gd name="connsiteX3" fmla="*/ 0 w 1241979"/>
              <a:gd name="connsiteY3" fmla="*/ 0 h 405991"/>
              <a:gd name="connsiteX4" fmla="*/ 0 w 1241979"/>
              <a:gd name="connsiteY4" fmla="*/ 405991 h 405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79" h="405991">
                <a:moveTo>
                  <a:pt x="0" y="405991"/>
                </a:moveTo>
                <a:lnTo>
                  <a:pt x="1241979" y="405991"/>
                </a:lnTo>
                <a:lnTo>
                  <a:pt x="1241979" y="0"/>
                </a:lnTo>
                <a:lnTo>
                  <a:pt x="0" y="0"/>
                </a:lnTo>
                <a:lnTo>
                  <a:pt x="0" y="40599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74610" y="5523794"/>
            <a:ext cx="1267379" cy="431391"/>
          </a:xfrm>
          <a:custGeom>
            <a:avLst/>
            <a:gdLst>
              <a:gd name="connsiteX0" fmla="*/ 6350 w 1267379"/>
              <a:gd name="connsiteY0" fmla="*/ 425041 h 431391"/>
              <a:gd name="connsiteX1" fmla="*/ 1261029 w 1267379"/>
              <a:gd name="connsiteY1" fmla="*/ 425041 h 431391"/>
              <a:gd name="connsiteX2" fmla="*/ 1261029 w 1267379"/>
              <a:gd name="connsiteY2" fmla="*/ 6350 h 431391"/>
              <a:gd name="connsiteX3" fmla="*/ 6350 w 1267379"/>
              <a:gd name="connsiteY3" fmla="*/ 6350 h 431391"/>
              <a:gd name="connsiteX4" fmla="*/ 6350 w 1267379"/>
              <a:gd name="connsiteY4" fmla="*/ 425041 h 431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79" h="431391">
                <a:moveTo>
                  <a:pt x="6350" y="425041"/>
                </a:moveTo>
                <a:lnTo>
                  <a:pt x="1261029" y="425041"/>
                </a:lnTo>
                <a:lnTo>
                  <a:pt x="1261029" y="6350"/>
                </a:lnTo>
                <a:lnTo>
                  <a:pt x="6350" y="6350"/>
                </a:lnTo>
                <a:lnTo>
                  <a:pt x="6350" y="4250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23352" y="875309"/>
            <a:ext cx="2237054" cy="416407"/>
          </a:xfrm>
          <a:custGeom>
            <a:avLst/>
            <a:gdLst>
              <a:gd name="connsiteX0" fmla="*/ 0 w 2237054"/>
              <a:gd name="connsiteY0" fmla="*/ 416407 h 416407"/>
              <a:gd name="connsiteX1" fmla="*/ 2237054 w 2237054"/>
              <a:gd name="connsiteY1" fmla="*/ 416407 h 416407"/>
              <a:gd name="connsiteX2" fmla="*/ 2237054 w 2237054"/>
              <a:gd name="connsiteY2" fmla="*/ 0 h 416407"/>
              <a:gd name="connsiteX3" fmla="*/ 0 w 2237054"/>
              <a:gd name="connsiteY3" fmla="*/ 0 h 416407"/>
              <a:gd name="connsiteX4" fmla="*/ 0 w 2237054"/>
              <a:gd name="connsiteY4" fmla="*/ 416407 h 416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37054" h="416407">
                <a:moveTo>
                  <a:pt x="0" y="416407"/>
                </a:moveTo>
                <a:lnTo>
                  <a:pt x="2237054" y="416407"/>
                </a:lnTo>
                <a:lnTo>
                  <a:pt x="2237054" y="0"/>
                </a:lnTo>
                <a:lnTo>
                  <a:pt x="0" y="0"/>
                </a:lnTo>
                <a:lnTo>
                  <a:pt x="0" y="41640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10652" y="862609"/>
            <a:ext cx="2262454" cy="441807"/>
          </a:xfrm>
          <a:custGeom>
            <a:avLst/>
            <a:gdLst>
              <a:gd name="connsiteX0" fmla="*/ 6350 w 2262454"/>
              <a:gd name="connsiteY0" fmla="*/ 435457 h 441807"/>
              <a:gd name="connsiteX1" fmla="*/ 2256104 w 2262454"/>
              <a:gd name="connsiteY1" fmla="*/ 435457 h 441807"/>
              <a:gd name="connsiteX2" fmla="*/ 2256104 w 2262454"/>
              <a:gd name="connsiteY2" fmla="*/ 6350 h 441807"/>
              <a:gd name="connsiteX3" fmla="*/ 6350 w 2262454"/>
              <a:gd name="connsiteY3" fmla="*/ 6350 h 441807"/>
              <a:gd name="connsiteX4" fmla="*/ 6350 w 2262454"/>
              <a:gd name="connsiteY4" fmla="*/ 435457 h 4418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62454" h="441807">
                <a:moveTo>
                  <a:pt x="6350" y="435457"/>
                </a:moveTo>
                <a:lnTo>
                  <a:pt x="2256104" y="435457"/>
                </a:lnTo>
                <a:lnTo>
                  <a:pt x="2256104" y="6350"/>
                </a:lnTo>
                <a:lnTo>
                  <a:pt x="6350" y="6350"/>
                </a:lnTo>
                <a:lnTo>
                  <a:pt x="6350" y="43545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2146300"/>
            <a:ext cx="4356100" cy="4102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15100" y="2146300"/>
            <a:ext cx="4152900" cy="4102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2425700"/>
            <a:ext cx="17907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GoodName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goodname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3619500"/>
            <a:ext cx="17780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_ma_ma_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Cup123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F1f4_333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94500" y="2425700"/>
            <a:ext cx="8890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123f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1092200"/>
            <a:ext cx="22225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54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标识符辨认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符合规则的命名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67700" y="2527300"/>
            <a:ext cx="11938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语言关键字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数字不打头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94500" y="3644900"/>
            <a:ext cx="2679700" cy="237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584200" algn="l"/>
              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@edu2act.org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584200" algn="l"/>
              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$php6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584200" algn="l"/>
              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!printf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符号不合法，</a:t>
            </a:r>
          </a:p>
          <a:p>
            <a:pPr>
              <a:lnSpc>
                <a:spcPts val="1500"/>
              </a:lnSpc>
              <a:tabLst>
                <a:tab pos="5842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使用下划线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54800" y="914400"/>
            <a:ext cx="32893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0668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printf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不是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语言关键</a:t>
            </a:r>
          </a:p>
          <a:p>
            <a:pPr>
              <a:lnSpc>
                <a:spcPts val="1500"/>
              </a:lnSpc>
              <a:tabLst>
                <a:tab pos="10668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字，只是定义的一个函数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10668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非法的名称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761766" y="2197105"/>
            <a:ext cx="87362" cy="84976"/>
          </a:xfrm>
          <a:custGeom>
            <a:avLst/>
            <a:gdLst>
              <a:gd name="connsiteX0" fmla="*/ 56857 w 87362"/>
              <a:gd name="connsiteY0" fmla="*/ 6350 h 84976"/>
              <a:gd name="connsiteX1" fmla="*/ 6350 w 87362"/>
              <a:gd name="connsiteY1" fmla="*/ 63399 h 84976"/>
              <a:gd name="connsiteX2" fmla="*/ 81013 w 87362"/>
              <a:gd name="connsiteY2" fmla="*/ 78626 h 84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7362" h="84976">
                <a:moveTo>
                  <a:pt x="56857" y="6350"/>
                </a:moveTo>
                <a:lnTo>
                  <a:pt x="6350" y="63399"/>
                </a:lnTo>
                <a:lnTo>
                  <a:pt x="81013" y="78626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61765" y="1905727"/>
            <a:ext cx="1207716" cy="361128"/>
          </a:xfrm>
          <a:custGeom>
            <a:avLst/>
            <a:gdLst>
              <a:gd name="connsiteX0" fmla="*/ 6350 w 1207716"/>
              <a:gd name="connsiteY0" fmla="*/ 354777 h 361128"/>
              <a:gd name="connsiteX1" fmla="*/ 1048966 w 1207716"/>
              <a:gd name="connsiteY1" fmla="*/ 6350 h 361128"/>
              <a:gd name="connsiteX2" fmla="*/ 1201366 w 1207716"/>
              <a:gd name="connsiteY2" fmla="*/ 6350 h 361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07716" h="361128">
                <a:moveTo>
                  <a:pt x="6350" y="354777"/>
                </a:moveTo>
                <a:lnTo>
                  <a:pt x="1048966" y="6350"/>
                </a:lnTo>
                <a:lnTo>
                  <a:pt x="1201366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50431" y="1784604"/>
            <a:ext cx="1267374" cy="254948"/>
          </a:xfrm>
          <a:custGeom>
            <a:avLst/>
            <a:gdLst>
              <a:gd name="connsiteX0" fmla="*/ 6350 w 1267374"/>
              <a:gd name="connsiteY0" fmla="*/ 248598 h 254948"/>
              <a:gd name="connsiteX1" fmla="*/ 1261024 w 1267374"/>
              <a:gd name="connsiteY1" fmla="*/ 248598 h 254948"/>
              <a:gd name="connsiteX2" fmla="*/ 1261024 w 1267374"/>
              <a:gd name="connsiteY2" fmla="*/ 6350 h 254948"/>
              <a:gd name="connsiteX3" fmla="*/ 6350 w 1267374"/>
              <a:gd name="connsiteY3" fmla="*/ 6350 h 254948"/>
              <a:gd name="connsiteX4" fmla="*/ 6350 w 1267374"/>
              <a:gd name="connsiteY4" fmla="*/ 248598 h 2549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74" h="254948">
                <a:moveTo>
                  <a:pt x="6350" y="248598"/>
                </a:moveTo>
                <a:lnTo>
                  <a:pt x="1261024" y="248598"/>
                </a:lnTo>
                <a:lnTo>
                  <a:pt x="1261024" y="6350"/>
                </a:lnTo>
                <a:lnTo>
                  <a:pt x="6350" y="6350"/>
                </a:lnTo>
                <a:lnTo>
                  <a:pt x="6350" y="24859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96005" y="4264238"/>
            <a:ext cx="83146" cy="88226"/>
          </a:xfrm>
          <a:custGeom>
            <a:avLst/>
            <a:gdLst>
              <a:gd name="connsiteX0" fmla="*/ 66738 w 83146"/>
              <a:gd name="connsiteY0" fmla="*/ 6350 h 88226"/>
              <a:gd name="connsiteX1" fmla="*/ 6350 w 83146"/>
              <a:gd name="connsiteY1" fmla="*/ 52819 h 88226"/>
              <a:gd name="connsiteX2" fmla="*/ 76796 w 83146"/>
              <a:gd name="connsiteY2" fmla="*/ 81876 h 88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3146" h="88226">
                <a:moveTo>
                  <a:pt x="66738" y="6350"/>
                </a:moveTo>
                <a:lnTo>
                  <a:pt x="6350" y="52819"/>
                </a:lnTo>
                <a:lnTo>
                  <a:pt x="76796" y="81876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96005" y="3924972"/>
            <a:ext cx="3064161" cy="398433"/>
          </a:xfrm>
          <a:custGeom>
            <a:avLst/>
            <a:gdLst>
              <a:gd name="connsiteX0" fmla="*/ 6350 w 3064161"/>
              <a:gd name="connsiteY0" fmla="*/ 392082 h 398433"/>
              <a:gd name="connsiteX1" fmla="*/ 2905411 w 3064161"/>
              <a:gd name="connsiteY1" fmla="*/ 6350 h 398433"/>
              <a:gd name="connsiteX2" fmla="*/ 3057811 w 3064161"/>
              <a:gd name="connsiteY2" fmla="*/ 6350 h 3984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064161" h="398433">
                <a:moveTo>
                  <a:pt x="6350" y="392082"/>
                </a:moveTo>
                <a:lnTo>
                  <a:pt x="2905411" y="6350"/>
                </a:lnTo>
                <a:lnTo>
                  <a:pt x="3057811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53816" y="3728326"/>
            <a:ext cx="1241976" cy="405991"/>
          </a:xfrm>
          <a:custGeom>
            <a:avLst/>
            <a:gdLst>
              <a:gd name="connsiteX0" fmla="*/ 0 w 1241976"/>
              <a:gd name="connsiteY0" fmla="*/ 405991 h 405991"/>
              <a:gd name="connsiteX1" fmla="*/ 1241976 w 1241976"/>
              <a:gd name="connsiteY1" fmla="*/ 405991 h 405991"/>
              <a:gd name="connsiteX2" fmla="*/ 1241976 w 1241976"/>
              <a:gd name="connsiteY2" fmla="*/ 0 h 405991"/>
              <a:gd name="connsiteX3" fmla="*/ 0 w 1241976"/>
              <a:gd name="connsiteY3" fmla="*/ 0 h 405991"/>
              <a:gd name="connsiteX4" fmla="*/ 0 w 1241976"/>
              <a:gd name="connsiteY4" fmla="*/ 405991 h 405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76" h="405991">
                <a:moveTo>
                  <a:pt x="0" y="405991"/>
                </a:moveTo>
                <a:lnTo>
                  <a:pt x="1241976" y="405991"/>
                </a:lnTo>
                <a:lnTo>
                  <a:pt x="1241976" y="0"/>
                </a:lnTo>
                <a:lnTo>
                  <a:pt x="0" y="0"/>
                </a:lnTo>
                <a:lnTo>
                  <a:pt x="0" y="40599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41116" y="3715626"/>
            <a:ext cx="1267376" cy="431391"/>
          </a:xfrm>
          <a:custGeom>
            <a:avLst/>
            <a:gdLst>
              <a:gd name="connsiteX0" fmla="*/ 6350 w 1267376"/>
              <a:gd name="connsiteY0" fmla="*/ 425041 h 431391"/>
              <a:gd name="connsiteX1" fmla="*/ 1261026 w 1267376"/>
              <a:gd name="connsiteY1" fmla="*/ 425041 h 431391"/>
              <a:gd name="connsiteX2" fmla="*/ 1261026 w 1267376"/>
              <a:gd name="connsiteY2" fmla="*/ 6350 h 431391"/>
              <a:gd name="connsiteX3" fmla="*/ 6350 w 1267376"/>
              <a:gd name="connsiteY3" fmla="*/ 6350 h 431391"/>
              <a:gd name="connsiteX4" fmla="*/ 6350 w 1267376"/>
              <a:gd name="connsiteY4" fmla="*/ 425041 h 4313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76" h="431391">
                <a:moveTo>
                  <a:pt x="6350" y="425041"/>
                </a:moveTo>
                <a:lnTo>
                  <a:pt x="1261026" y="425041"/>
                </a:lnTo>
                <a:lnTo>
                  <a:pt x="1261026" y="6350"/>
                </a:lnTo>
                <a:lnTo>
                  <a:pt x="6350" y="6350"/>
                </a:lnTo>
                <a:lnTo>
                  <a:pt x="6350" y="42504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5559" y="5912977"/>
            <a:ext cx="86652" cy="85915"/>
          </a:xfrm>
          <a:custGeom>
            <a:avLst/>
            <a:gdLst>
              <a:gd name="connsiteX0" fmla="*/ 59220 w 86652"/>
              <a:gd name="connsiteY0" fmla="*/ 6350 h 85915"/>
              <a:gd name="connsiteX1" fmla="*/ 6350 w 86652"/>
              <a:gd name="connsiteY1" fmla="*/ 61213 h 85915"/>
              <a:gd name="connsiteX2" fmla="*/ 80302 w 86652"/>
              <a:gd name="connsiteY2" fmla="*/ 79565 h 859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6652" h="85915">
                <a:moveTo>
                  <a:pt x="59220" y="6350"/>
                </a:moveTo>
                <a:lnTo>
                  <a:pt x="6350" y="61213"/>
                </a:lnTo>
                <a:lnTo>
                  <a:pt x="80302" y="79565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5559" y="5262494"/>
            <a:ext cx="2615504" cy="718046"/>
          </a:xfrm>
          <a:custGeom>
            <a:avLst/>
            <a:gdLst>
              <a:gd name="connsiteX0" fmla="*/ 6350 w 2615504"/>
              <a:gd name="connsiteY0" fmla="*/ 711696 h 718046"/>
              <a:gd name="connsiteX1" fmla="*/ 2456754 w 2615504"/>
              <a:gd name="connsiteY1" fmla="*/ 6350 h 718046"/>
              <a:gd name="connsiteX2" fmla="*/ 2609154 w 2615504"/>
              <a:gd name="connsiteY2" fmla="*/ 6350 h 718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615504" h="718046">
                <a:moveTo>
                  <a:pt x="6350" y="711696"/>
                </a:moveTo>
                <a:lnTo>
                  <a:pt x="2456754" y="6350"/>
                </a:lnTo>
                <a:lnTo>
                  <a:pt x="2609154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17414" y="4355248"/>
            <a:ext cx="1241980" cy="1827196"/>
          </a:xfrm>
          <a:custGeom>
            <a:avLst/>
            <a:gdLst>
              <a:gd name="connsiteX0" fmla="*/ 0 w 1241980"/>
              <a:gd name="connsiteY0" fmla="*/ 1827196 h 1827196"/>
              <a:gd name="connsiteX1" fmla="*/ 1241980 w 1241980"/>
              <a:gd name="connsiteY1" fmla="*/ 1827196 h 1827196"/>
              <a:gd name="connsiteX2" fmla="*/ 1241980 w 1241980"/>
              <a:gd name="connsiteY2" fmla="*/ 0 h 1827196"/>
              <a:gd name="connsiteX3" fmla="*/ 0 w 1241980"/>
              <a:gd name="connsiteY3" fmla="*/ 0 h 1827196"/>
              <a:gd name="connsiteX4" fmla="*/ 0 w 1241980"/>
              <a:gd name="connsiteY4" fmla="*/ 1827196 h 18271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80" h="1827196">
                <a:moveTo>
                  <a:pt x="0" y="1827196"/>
                </a:moveTo>
                <a:lnTo>
                  <a:pt x="1241980" y="1827196"/>
                </a:lnTo>
                <a:lnTo>
                  <a:pt x="1241980" y="0"/>
                </a:lnTo>
                <a:lnTo>
                  <a:pt x="0" y="0"/>
                </a:lnTo>
                <a:lnTo>
                  <a:pt x="0" y="182719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04714" y="4342549"/>
            <a:ext cx="1267380" cy="1852595"/>
          </a:xfrm>
          <a:custGeom>
            <a:avLst/>
            <a:gdLst>
              <a:gd name="connsiteX0" fmla="*/ 6350 w 1267380"/>
              <a:gd name="connsiteY0" fmla="*/ 1846245 h 1852595"/>
              <a:gd name="connsiteX1" fmla="*/ 1261030 w 1267380"/>
              <a:gd name="connsiteY1" fmla="*/ 1846245 h 1852595"/>
              <a:gd name="connsiteX2" fmla="*/ 1261030 w 1267380"/>
              <a:gd name="connsiteY2" fmla="*/ 6350 h 1852595"/>
              <a:gd name="connsiteX3" fmla="*/ 6350 w 1267380"/>
              <a:gd name="connsiteY3" fmla="*/ 6350 h 1852595"/>
              <a:gd name="connsiteX4" fmla="*/ 6350 w 1267380"/>
              <a:gd name="connsiteY4" fmla="*/ 1846245 h 1852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80" h="1852595">
                <a:moveTo>
                  <a:pt x="6350" y="1846245"/>
                </a:moveTo>
                <a:lnTo>
                  <a:pt x="1261030" y="1846245"/>
                </a:lnTo>
                <a:lnTo>
                  <a:pt x="1261030" y="6350"/>
                </a:lnTo>
                <a:lnTo>
                  <a:pt x="6350" y="6350"/>
                </a:lnTo>
                <a:lnTo>
                  <a:pt x="6350" y="184624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5448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71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5715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未初始化的变量的值是随机数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574800"/>
            <a:ext cx="3441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在定义时初始化赋值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070100"/>
            <a:ext cx="71755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901700" algn="l"/>
              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10;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                            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/*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好的风格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*/</a:t>
            </a:r>
          </a:p>
          <a:p>
            <a:pPr>
              <a:lnSpc>
                <a:spcPts val="3100"/>
              </a:lnSpc>
              <a:tabLst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num2,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num3;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坏的风格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*/</a:t>
            </a:r>
          </a:p>
          <a:p>
            <a:pPr>
              <a:lnSpc>
                <a:spcPts val="3100"/>
              </a:lnSpc>
              <a:tabLst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错误的赋值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479800"/>
            <a:ext cx="33528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30200" algn="l"/>
                <a:tab pos="1511300" algn="l"/>
              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在定义后赋值</a:t>
            </a:r>
          </a:p>
          <a:p>
            <a:pPr>
              <a:lnSpc>
                <a:spcPts val="3100"/>
              </a:lnSpc>
              <a:tabLst>
                <a:tab pos="3302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num;</a:t>
            </a:r>
          </a:p>
          <a:p>
            <a:pPr>
              <a:lnSpc>
                <a:spcPts val="3100"/>
              </a:lnSpc>
              <a:tabLst>
                <a:tab pos="330200" algn="l"/>
                <a:tab pos="1511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10;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30200" algn="l"/>
                <a:tab pos="1511300" algn="l"/>
              </a:tabLst>
            </a:pPr>
            <a:r>
              <a:rPr lang="en-US" altLang="zh-CN" sz="30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变量的使用规则</a:t>
            </a:r>
          </a:p>
          <a:p>
            <a:pPr>
              <a:lnSpc>
                <a:spcPts val="3200"/>
              </a:lnSpc>
              <a:tabLst>
                <a:tab pos="3302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568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先定义，后使用</a:t>
            </a:r>
          </a:p>
          <a:p>
            <a:pPr>
              <a:lnSpc>
                <a:spcPts val="3100"/>
              </a:lnSpc>
              <a:tabLst>
                <a:tab pos="3302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568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先赋值，后参加运算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0" y="1803400"/>
            <a:ext cx="1206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有进行初始化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51600" y="3810000"/>
            <a:ext cx="1574800" cy="245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没有进行初始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化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未赋值，出现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随机值。系统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分配内存不会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不会清零，如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不赋值，可能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会使用上个使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用者的数据，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所以出现随机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值。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285744" y="2385060"/>
            <a:ext cx="7272528" cy="3450335"/>
          </a:xfrm>
          <a:custGeom>
            <a:avLst/>
            <a:gdLst>
              <a:gd name="connsiteX0" fmla="*/ 0 w 7272528"/>
              <a:gd name="connsiteY0" fmla="*/ 3450336 h 3450335"/>
              <a:gd name="connsiteX1" fmla="*/ 7272527 w 7272528"/>
              <a:gd name="connsiteY1" fmla="*/ 3450336 h 3450335"/>
              <a:gd name="connsiteX2" fmla="*/ 7272527 w 7272528"/>
              <a:gd name="connsiteY2" fmla="*/ 0 h 3450335"/>
              <a:gd name="connsiteX3" fmla="*/ 0 w 7272528"/>
              <a:gd name="connsiteY3" fmla="*/ 0 h 3450335"/>
              <a:gd name="connsiteX4" fmla="*/ 0 w 7272528"/>
              <a:gd name="connsiteY4" fmla="*/ 3450336 h 34503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72528" h="3450335">
                <a:moveTo>
                  <a:pt x="0" y="3450336"/>
                </a:moveTo>
                <a:lnTo>
                  <a:pt x="7272527" y="3450336"/>
                </a:lnTo>
                <a:lnTo>
                  <a:pt x="7272527" y="0"/>
                </a:lnTo>
                <a:lnTo>
                  <a:pt x="0" y="0"/>
                </a:lnTo>
                <a:lnTo>
                  <a:pt x="0" y="345033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9394" y="2378710"/>
            <a:ext cx="7285228" cy="3463035"/>
          </a:xfrm>
          <a:custGeom>
            <a:avLst/>
            <a:gdLst>
              <a:gd name="connsiteX0" fmla="*/ 6350 w 7285228"/>
              <a:gd name="connsiteY0" fmla="*/ 3456686 h 3463035"/>
              <a:gd name="connsiteX1" fmla="*/ 7278877 w 7285228"/>
              <a:gd name="connsiteY1" fmla="*/ 3456686 h 3463035"/>
              <a:gd name="connsiteX2" fmla="*/ 7278877 w 7285228"/>
              <a:gd name="connsiteY2" fmla="*/ 6350 h 3463035"/>
              <a:gd name="connsiteX3" fmla="*/ 6350 w 7285228"/>
              <a:gd name="connsiteY3" fmla="*/ 6350 h 3463035"/>
              <a:gd name="connsiteX4" fmla="*/ 6350 w 7285228"/>
              <a:gd name="connsiteY4" fmla="*/ 3456686 h 3463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85228" h="3463035">
                <a:moveTo>
                  <a:pt x="6350" y="3456686"/>
                </a:moveTo>
                <a:lnTo>
                  <a:pt x="7278877" y="3456686"/>
                </a:lnTo>
                <a:lnTo>
                  <a:pt x="7278877" y="6350"/>
                </a:lnTo>
                <a:lnTo>
                  <a:pt x="6350" y="6350"/>
                </a:lnTo>
                <a:lnTo>
                  <a:pt x="6350" y="34566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9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80382" y="1270253"/>
            <a:ext cx="2854451" cy="644652"/>
          </a:xfrm>
          <a:custGeom>
            <a:avLst/>
            <a:gdLst>
              <a:gd name="connsiteX0" fmla="*/ 0 w 2854451"/>
              <a:gd name="connsiteY0" fmla="*/ 644652 h 644652"/>
              <a:gd name="connsiteX1" fmla="*/ 2854451 w 2854451"/>
              <a:gd name="connsiteY1" fmla="*/ 644652 h 644652"/>
              <a:gd name="connsiteX2" fmla="*/ 2854451 w 2854451"/>
              <a:gd name="connsiteY2" fmla="*/ 0 h 644652"/>
              <a:gd name="connsiteX3" fmla="*/ 0 w 2854451"/>
              <a:gd name="connsiteY3" fmla="*/ 0 h 644652"/>
              <a:gd name="connsiteX4" fmla="*/ 0 w 2854451"/>
              <a:gd name="connsiteY4" fmla="*/ 644652 h 644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4451" h="644652">
                <a:moveTo>
                  <a:pt x="0" y="644652"/>
                </a:moveTo>
                <a:lnTo>
                  <a:pt x="2854451" y="644652"/>
                </a:lnTo>
                <a:lnTo>
                  <a:pt x="2854451" y="0"/>
                </a:lnTo>
                <a:lnTo>
                  <a:pt x="0" y="0"/>
                </a:lnTo>
                <a:lnTo>
                  <a:pt x="0" y="64465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61332" y="1251203"/>
            <a:ext cx="2892551" cy="682752"/>
          </a:xfrm>
          <a:custGeom>
            <a:avLst/>
            <a:gdLst>
              <a:gd name="connsiteX0" fmla="*/ 19050 w 2892551"/>
              <a:gd name="connsiteY0" fmla="*/ 663702 h 682752"/>
              <a:gd name="connsiteX1" fmla="*/ 2873501 w 2892551"/>
              <a:gd name="connsiteY1" fmla="*/ 663702 h 682752"/>
              <a:gd name="connsiteX2" fmla="*/ 2873501 w 2892551"/>
              <a:gd name="connsiteY2" fmla="*/ 19050 h 682752"/>
              <a:gd name="connsiteX3" fmla="*/ 19050 w 2892551"/>
              <a:gd name="connsiteY3" fmla="*/ 19050 h 682752"/>
              <a:gd name="connsiteX4" fmla="*/ 19050 w 2892551"/>
              <a:gd name="connsiteY4" fmla="*/ 663702 h 6827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92551" h="682752">
                <a:moveTo>
                  <a:pt x="19050" y="663702"/>
                </a:moveTo>
                <a:lnTo>
                  <a:pt x="2873501" y="663702"/>
                </a:lnTo>
                <a:lnTo>
                  <a:pt x="2873501" y="19050"/>
                </a:lnTo>
                <a:lnTo>
                  <a:pt x="19050" y="19050"/>
                </a:lnTo>
                <a:lnTo>
                  <a:pt x="19050" y="66370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56100" y="1143000"/>
            <a:ext cx="3187700" cy="1079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0" y="2286000"/>
            <a:ext cx="7416800" cy="364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13800" y="4127500"/>
            <a:ext cx="176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202020"/>
                </a:solidFill>
                <a:latin typeface="Microsoft YaHei UI" pitchFamily="18" charset="0"/>
                <a:cs typeface="Microsoft YaHei UI" pitchFamily="18" charset="0"/>
              </a:rPr>
              <a:t>（字面值）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19100"/>
            <a:ext cx="101346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165600" algn="l"/>
                <a:tab pos="83566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600"/>
              </a:lnSpc>
              <a:tabLst>
                <a:tab pos="4165600" algn="l"/>
                <a:tab pos="83566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36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4165600" algn="l"/>
                <a:tab pos="8356600" algn="l"/>
              </a:tabLst>
            </a:pPr>
            <a:r>
              <a:rPr lang="en-US" altLang="zh-CN" dirty="0" smtClean="0"/>
              <a:t>		</a:t>
            </a:r>
            <a:r>
              <a:rPr lang="en-US" altLang="zh-CN" sz="2798" b="1" dirty="0" smtClean="0">
                <a:solidFill>
                  <a:srgbClr val="202020"/>
                </a:solidFill>
                <a:latin typeface="Microsoft YaHei UI" pitchFamily="18" charset="0"/>
                <a:cs typeface="Microsoft YaHei UI" pitchFamily="18" charset="0"/>
              </a:rPr>
              <a:t>（标识符）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3937000"/>
            <a:ext cx="17526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0x0012FF1C</a:t>
            </a:r>
          </a:p>
          <a:p>
            <a:pPr>
              <a:lnSpc>
                <a:spcPts val="4400"/>
              </a:lnSpc>
              <a:tabLst>
							</a:tabLst>
            </a:pPr>
            <a:r>
              <a:rPr lang="en-US" altLang="zh-CN" sz="2798" b="1" dirty="0" smtClean="0">
                <a:solidFill>
                  <a:srgbClr val="202020"/>
                </a:solidFill>
                <a:latin typeface="Microsoft YaHei UI" pitchFamily="18" charset="0"/>
                <a:cs typeface="Microsoft YaHei UI" pitchFamily="18" charset="0"/>
              </a:rPr>
              <a:t>变量地址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98600" y="1104900"/>
            <a:ext cx="9169400" cy="5435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1295400"/>
            <a:ext cx="1473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＃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include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43300" y="1333500"/>
            <a:ext cx="1498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2019300"/>
            <a:ext cx="8572500" cy="341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3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3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student,age;</a:t>
            </a:r>
          </a:p>
          <a:p>
            <a:pPr>
              <a:lnSpc>
                <a:spcPts val="23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  <a:p>
            <a:pPr>
              <a:lnSpc>
                <a:spcPts val="23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float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90;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stadent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2;</a:t>
            </a:r>
          </a:p>
          <a:p>
            <a:pPr>
              <a:lnSpc>
                <a:spcPts val="23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Age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20.7;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Age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%f",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student,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age,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score);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56769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59690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155700"/>
            <a:ext cx="2794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变量声明小结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1816100"/>
            <a:ext cx="4127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1.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变量名符合命名规范。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2311400"/>
            <a:ext cx="6261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2.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可以在定义变量的同时进行初始化。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93900" y="2819400"/>
            <a:ext cx="2832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例如：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3352800"/>
            <a:ext cx="63627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3.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对于变量一定要“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先定义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后使用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”。</a:t>
            </a:r>
          </a:p>
          <a:p>
            <a:pPr>
              <a:lnSpc>
                <a:spcPts val="39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4.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变量一定要“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先赋值后参加运算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”。</a:t>
            </a:r>
          </a:p>
          <a:p>
            <a:pPr>
              <a:lnSpc>
                <a:spcPts val="39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5.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同一个命名空间内变量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不能重名。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759695" y="36499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79 h 449580"/>
              <a:gd name="connsiteX4" fmla="*/ 0 w 533400"/>
              <a:gd name="connsiteY4" fmla="*/ 449579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35768" y="36499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10316" y="36499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55036" y="457657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6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64179" y="2601467"/>
            <a:ext cx="6243828" cy="536448"/>
          </a:xfrm>
          <a:custGeom>
            <a:avLst/>
            <a:gdLst>
              <a:gd name="connsiteX0" fmla="*/ 14477 w 6243828"/>
              <a:gd name="connsiteY0" fmla="*/ 268224 h 536448"/>
              <a:gd name="connsiteX1" fmla="*/ 268224 w 6243828"/>
              <a:gd name="connsiteY1" fmla="*/ 14477 h 536448"/>
              <a:gd name="connsiteX2" fmla="*/ 5975603 w 6243828"/>
              <a:gd name="connsiteY2" fmla="*/ 14477 h 536448"/>
              <a:gd name="connsiteX3" fmla="*/ 6229350 w 6243828"/>
              <a:gd name="connsiteY3" fmla="*/ 268224 h 536448"/>
              <a:gd name="connsiteX4" fmla="*/ 6229350 w 6243828"/>
              <a:gd name="connsiteY4" fmla="*/ 268224 h 536448"/>
              <a:gd name="connsiteX5" fmla="*/ 5975603 w 6243828"/>
              <a:gd name="connsiteY5" fmla="*/ 521970 h 536448"/>
              <a:gd name="connsiteX6" fmla="*/ 268224 w 6243828"/>
              <a:gd name="connsiteY6" fmla="*/ 521970 h 536448"/>
              <a:gd name="connsiteX7" fmla="*/ 14477 w 6243828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75603" y="14477"/>
                </a:lnTo>
                <a:cubicBezTo>
                  <a:pt x="6115812" y="14477"/>
                  <a:pt x="6229350" y="128142"/>
                  <a:pt x="6229350" y="268224"/>
                </a:cubicBezTo>
                <a:lnTo>
                  <a:pt x="6229350" y="268224"/>
                </a:lnTo>
                <a:cubicBezTo>
                  <a:pt x="6229350" y="408432"/>
                  <a:pt x="6115685" y="521970"/>
                  <a:pt x="5975603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719072"/>
            <a:ext cx="6265164" cy="536448"/>
          </a:xfrm>
          <a:custGeom>
            <a:avLst/>
            <a:gdLst>
              <a:gd name="connsiteX0" fmla="*/ 14477 w 6265164"/>
              <a:gd name="connsiteY0" fmla="*/ 268223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3 h 536448"/>
              <a:gd name="connsiteX4" fmla="*/ 6250686 w 6265164"/>
              <a:gd name="connsiteY4" fmla="*/ 268223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3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0419" y="3585971"/>
            <a:ext cx="6233160" cy="537972"/>
          </a:xfrm>
          <a:custGeom>
            <a:avLst/>
            <a:gdLst>
              <a:gd name="connsiteX0" fmla="*/ 14478 w 6233160"/>
              <a:gd name="connsiteY0" fmla="*/ 268986 h 537972"/>
              <a:gd name="connsiteX1" fmla="*/ 268986 w 6233160"/>
              <a:gd name="connsiteY1" fmla="*/ 14478 h 537972"/>
              <a:gd name="connsiteX2" fmla="*/ 5964173 w 6233160"/>
              <a:gd name="connsiteY2" fmla="*/ 14478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3 w 6233160"/>
              <a:gd name="connsiteY5" fmla="*/ 523494 h 537972"/>
              <a:gd name="connsiteX6" fmla="*/ 268986 w 6233160"/>
              <a:gd name="connsiteY6" fmla="*/ 523494 h 537972"/>
              <a:gd name="connsiteX7" fmla="*/ 14478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8" y="268986"/>
                </a:moveTo>
                <a:cubicBezTo>
                  <a:pt x="14478" y="128397"/>
                  <a:pt x="128397" y="14478"/>
                  <a:pt x="268986" y="14478"/>
                </a:cubicBezTo>
                <a:lnTo>
                  <a:pt x="5964173" y="14478"/>
                </a:lnTo>
                <a:cubicBezTo>
                  <a:pt x="6104763" y="14478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3" y="523494"/>
                  <a:pt x="5964173" y="523494"/>
                </a:cubicBezTo>
                <a:lnTo>
                  <a:pt x="268986" y="523494"/>
                </a:lnTo>
                <a:cubicBezTo>
                  <a:pt x="128397" y="523494"/>
                  <a:pt x="14478" y="409575"/>
                  <a:pt x="14478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3600" y="5477255"/>
            <a:ext cx="6188963" cy="536447"/>
          </a:xfrm>
          <a:custGeom>
            <a:avLst/>
            <a:gdLst>
              <a:gd name="connsiteX0" fmla="*/ 14477 w 6188963"/>
              <a:gd name="connsiteY0" fmla="*/ 268223 h 536447"/>
              <a:gd name="connsiteX1" fmla="*/ 268223 w 6188963"/>
              <a:gd name="connsiteY1" fmla="*/ 14478 h 536447"/>
              <a:gd name="connsiteX2" fmla="*/ 5920740 w 6188963"/>
              <a:gd name="connsiteY2" fmla="*/ 14478 h 536447"/>
              <a:gd name="connsiteX3" fmla="*/ 6174485 w 6188963"/>
              <a:gd name="connsiteY3" fmla="*/ 268223 h 536447"/>
              <a:gd name="connsiteX4" fmla="*/ 6174485 w 6188963"/>
              <a:gd name="connsiteY4" fmla="*/ 268223 h 536447"/>
              <a:gd name="connsiteX5" fmla="*/ 5920740 w 6188963"/>
              <a:gd name="connsiteY5" fmla="*/ 521970 h 536447"/>
              <a:gd name="connsiteX6" fmla="*/ 268223 w 6188963"/>
              <a:gd name="connsiteY6" fmla="*/ 521970 h 536447"/>
              <a:gd name="connsiteX7" fmla="*/ 14477 w 618896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7">
                <a:moveTo>
                  <a:pt x="14477" y="268223"/>
                </a:moveTo>
                <a:cubicBezTo>
                  <a:pt x="14477" y="128079"/>
                  <a:pt x="128142" y="14478"/>
                  <a:pt x="268223" y="14478"/>
                </a:cubicBezTo>
                <a:lnTo>
                  <a:pt x="5920740" y="14478"/>
                </a:lnTo>
                <a:cubicBezTo>
                  <a:pt x="6060820" y="14478"/>
                  <a:pt x="6174485" y="128079"/>
                  <a:pt x="6174485" y="268223"/>
                </a:cubicBezTo>
                <a:lnTo>
                  <a:pt x="6174485" y="268223"/>
                </a:lnTo>
                <a:cubicBezTo>
                  <a:pt x="6174485" y="408368"/>
                  <a:pt x="6060820" y="521970"/>
                  <a:pt x="5920740" y="521970"/>
                </a:cubicBezTo>
                <a:lnTo>
                  <a:pt x="268223" y="521970"/>
                </a:lnTo>
                <a:cubicBezTo>
                  <a:pt x="128142" y="521970"/>
                  <a:pt x="14477" y="408368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4798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0" y="36068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24200" y="46863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常量与字面值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27178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288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问题求解与算法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36957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55880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数据的输出与输入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916935" y="1940051"/>
            <a:ext cx="545592" cy="4073652"/>
          </a:xfrm>
          <a:custGeom>
            <a:avLst/>
            <a:gdLst>
              <a:gd name="connsiteX0" fmla="*/ 526542 w 545592"/>
              <a:gd name="connsiteY0" fmla="*/ 4054601 h 4073652"/>
              <a:gd name="connsiteX1" fmla="*/ 272796 w 545592"/>
              <a:gd name="connsiteY1" fmla="*/ 3868572 h 4073652"/>
              <a:gd name="connsiteX2" fmla="*/ 272796 w 545592"/>
              <a:gd name="connsiteY2" fmla="*/ 2222881 h 4073652"/>
              <a:gd name="connsiteX3" fmla="*/ 19050 w 545592"/>
              <a:gd name="connsiteY3" fmla="*/ 2036826 h 4073652"/>
              <a:gd name="connsiteX4" fmla="*/ 272796 w 545592"/>
              <a:gd name="connsiteY4" fmla="*/ 1850770 h 4073652"/>
              <a:gd name="connsiteX5" fmla="*/ 272796 w 545592"/>
              <a:gd name="connsiteY5" fmla="*/ 205105 h 4073652"/>
              <a:gd name="connsiteX6" fmla="*/ 526542 w 545592"/>
              <a:gd name="connsiteY6" fmla="*/ 19050 h 4073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5592" h="4073652">
                <a:moveTo>
                  <a:pt x="526542" y="4054601"/>
                </a:moveTo>
                <a:cubicBezTo>
                  <a:pt x="386460" y="4054601"/>
                  <a:pt x="272796" y="3971315"/>
                  <a:pt x="272796" y="3868572"/>
                </a:cubicBezTo>
                <a:lnTo>
                  <a:pt x="272796" y="2222881"/>
                </a:lnTo>
                <a:cubicBezTo>
                  <a:pt x="272796" y="2120138"/>
                  <a:pt x="159131" y="2036826"/>
                  <a:pt x="19050" y="2036826"/>
                </a:cubicBezTo>
                <a:cubicBezTo>
                  <a:pt x="159131" y="2036826"/>
                  <a:pt x="272796" y="1953513"/>
                  <a:pt x="272796" y="1850770"/>
                </a:cubicBezTo>
                <a:lnTo>
                  <a:pt x="272796" y="205105"/>
                </a:lnTo>
                <a:cubicBezTo>
                  <a:pt x="272796" y="102362"/>
                  <a:pt x="386460" y="19050"/>
                  <a:pt x="526542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54040" y="3128772"/>
            <a:ext cx="445007" cy="1562100"/>
          </a:xfrm>
          <a:custGeom>
            <a:avLst/>
            <a:gdLst>
              <a:gd name="connsiteX0" fmla="*/ 425957 w 445007"/>
              <a:gd name="connsiteY0" fmla="*/ 1543049 h 1562100"/>
              <a:gd name="connsiteX1" fmla="*/ 222503 w 445007"/>
              <a:gd name="connsiteY1" fmla="*/ 1373505 h 1562100"/>
              <a:gd name="connsiteX2" fmla="*/ 222503 w 445007"/>
              <a:gd name="connsiteY2" fmla="*/ 950594 h 1562100"/>
              <a:gd name="connsiteX3" fmla="*/ 19050 w 445007"/>
              <a:gd name="connsiteY3" fmla="*/ 781049 h 1562100"/>
              <a:gd name="connsiteX4" fmla="*/ 222503 w 445007"/>
              <a:gd name="connsiteY4" fmla="*/ 611505 h 1562100"/>
              <a:gd name="connsiteX5" fmla="*/ 222503 w 445007"/>
              <a:gd name="connsiteY5" fmla="*/ 188594 h 1562100"/>
              <a:gd name="connsiteX6" fmla="*/ 425957 w 445007"/>
              <a:gd name="connsiteY6" fmla="*/ 19050 h 156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5007" h="1562100">
                <a:moveTo>
                  <a:pt x="425957" y="1543049"/>
                </a:moveTo>
                <a:cubicBezTo>
                  <a:pt x="313563" y="1543049"/>
                  <a:pt x="222503" y="1467104"/>
                  <a:pt x="222503" y="1373505"/>
                </a:cubicBezTo>
                <a:lnTo>
                  <a:pt x="222503" y="950594"/>
                </a:lnTo>
                <a:cubicBezTo>
                  <a:pt x="222503" y="856995"/>
                  <a:pt x="131444" y="781049"/>
                  <a:pt x="19050" y="781049"/>
                </a:cubicBezTo>
                <a:cubicBezTo>
                  <a:pt x="131444" y="781049"/>
                  <a:pt x="222503" y="705104"/>
                  <a:pt x="222503" y="611505"/>
                </a:cubicBezTo>
                <a:lnTo>
                  <a:pt x="222503" y="188594"/>
                </a:lnTo>
                <a:cubicBezTo>
                  <a:pt x="222503" y="94995"/>
                  <a:pt x="313563" y="19050"/>
                  <a:pt x="425957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54040" y="1348739"/>
            <a:ext cx="443483" cy="1181100"/>
          </a:xfrm>
          <a:custGeom>
            <a:avLst/>
            <a:gdLst>
              <a:gd name="connsiteX0" fmla="*/ 424433 w 443483"/>
              <a:gd name="connsiteY0" fmla="*/ 1162050 h 1181100"/>
              <a:gd name="connsiteX1" fmla="*/ 221741 w 443483"/>
              <a:gd name="connsiteY1" fmla="*/ 1035304 h 1181100"/>
              <a:gd name="connsiteX2" fmla="*/ 221741 w 443483"/>
              <a:gd name="connsiteY2" fmla="*/ 717169 h 1181100"/>
              <a:gd name="connsiteX3" fmla="*/ 19050 w 443483"/>
              <a:gd name="connsiteY3" fmla="*/ 590550 h 1181100"/>
              <a:gd name="connsiteX4" fmla="*/ 221741 w 443483"/>
              <a:gd name="connsiteY4" fmla="*/ 463804 h 1181100"/>
              <a:gd name="connsiteX5" fmla="*/ 221741 w 443483"/>
              <a:gd name="connsiteY5" fmla="*/ 145669 h 1181100"/>
              <a:gd name="connsiteX6" fmla="*/ 424433 w 443483"/>
              <a:gd name="connsiteY6" fmla="*/ 1905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483" h="1181100">
                <a:moveTo>
                  <a:pt x="424433" y="1162050"/>
                </a:moveTo>
                <a:cubicBezTo>
                  <a:pt x="312546" y="1162050"/>
                  <a:pt x="221741" y="1105280"/>
                  <a:pt x="221741" y="1035304"/>
                </a:cubicBezTo>
                <a:lnTo>
                  <a:pt x="221741" y="717169"/>
                </a:lnTo>
                <a:cubicBezTo>
                  <a:pt x="221741" y="647319"/>
                  <a:pt x="130936" y="590550"/>
                  <a:pt x="19050" y="590550"/>
                </a:cubicBezTo>
                <a:cubicBezTo>
                  <a:pt x="130936" y="590550"/>
                  <a:pt x="221741" y="533780"/>
                  <a:pt x="221741" y="463804"/>
                </a:cubicBezTo>
                <a:lnTo>
                  <a:pt x="221741" y="145669"/>
                </a:lnTo>
                <a:cubicBezTo>
                  <a:pt x="221741" y="75819"/>
                  <a:pt x="312546" y="19050"/>
                  <a:pt x="424433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29956" y="1848611"/>
            <a:ext cx="443483" cy="1104900"/>
          </a:xfrm>
          <a:custGeom>
            <a:avLst/>
            <a:gdLst>
              <a:gd name="connsiteX0" fmla="*/ 424433 w 443483"/>
              <a:gd name="connsiteY0" fmla="*/ 1085850 h 1104900"/>
              <a:gd name="connsiteX1" fmla="*/ 221741 w 443483"/>
              <a:gd name="connsiteY1" fmla="*/ 999870 h 1104900"/>
              <a:gd name="connsiteX2" fmla="*/ 221741 w 443483"/>
              <a:gd name="connsiteY2" fmla="*/ 638429 h 1104900"/>
              <a:gd name="connsiteX3" fmla="*/ 19050 w 443483"/>
              <a:gd name="connsiteY3" fmla="*/ 552450 h 1104900"/>
              <a:gd name="connsiteX4" fmla="*/ 221741 w 443483"/>
              <a:gd name="connsiteY4" fmla="*/ 466470 h 1104900"/>
              <a:gd name="connsiteX5" fmla="*/ 221741 w 443483"/>
              <a:gd name="connsiteY5" fmla="*/ 105029 h 1104900"/>
              <a:gd name="connsiteX6" fmla="*/ 424433 w 443483"/>
              <a:gd name="connsiteY6" fmla="*/ 19050 h 110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483" h="1104900">
                <a:moveTo>
                  <a:pt x="424433" y="1085850"/>
                </a:moveTo>
                <a:cubicBezTo>
                  <a:pt x="312546" y="1085850"/>
                  <a:pt x="221741" y="1047369"/>
                  <a:pt x="221741" y="999870"/>
                </a:cubicBezTo>
                <a:lnTo>
                  <a:pt x="221741" y="638429"/>
                </a:lnTo>
                <a:cubicBezTo>
                  <a:pt x="221741" y="590930"/>
                  <a:pt x="130936" y="552450"/>
                  <a:pt x="19050" y="552450"/>
                </a:cubicBezTo>
                <a:cubicBezTo>
                  <a:pt x="130936" y="552450"/>
                  <a:pt x="221741" y="513969"/>
                  <a:pt x="221741" y="466470"/>
                </a:cubicBezTo>
                <a:lnTo>
                  <a:pt x="221741" y="105029"/>
                </a:lnTo>
                <a:cubicBezTo>
                  <a:pt x="221741" y="57530"/>
                  <a:pt x="312546" y="19050"/>
                  <a:pt x="424433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00" y="3644900"/>
            <a:ext cx="2184400" cy="914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0" y="1524000"/>
            <a:ext cx="21844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2500" y="1143000"/>
            <a:ext cx="1892300" cy="166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02000" y="3517900"/>
            <a:ext cx="2184400" cy="914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02000" y="4673600"/>
            <a:ext cx="2184400" cy="914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19800" y="2844800"/>
            <a:ext cx="2235200" cy="219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02000" y="5600700"/>
            <a:ext cx="47752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369300" y="1600200"/>
            <a:ext cx="3594100" cy="160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37592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3670300"/>
            <a:ext cx="16256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构造类型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5740400"/>
            <a:ext cx="79375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7785100" algn="l"/>
              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空类型（无值类型）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78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84900" y="2933700"/>
            <a:ext cx="101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数组类型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84900" y="3492500"/>
            <a:ext cx="18542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结构类型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联合类型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union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枚举类型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enum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16510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10300" y="1219200"/>
            <a:ext cx="50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0" y="1219200"/>
            <a:ext cx="317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97600" y="1778000"/>
            <a:ext cx="15113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char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47100" y="1701800"/>
            <a:ext cx="12700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单精度实型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双精度实型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61600" y="1701800"/>
            <a:ext cx="8509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float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47100" y="2679700"/>
            <a:ext cx="3225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常双精度实型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6300" y="11684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4900" y="10668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数据类型介绍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556003" y="2383535"/>
            <a:ext cx="822959" cy="1924812"/>
          </a:xfrm>
          <a:custGeom>
            <a:avLst/>
            <a:gdLst>
              <a:gd name="connsiteX0" fmla="*/ 803910 w 822959"/>
              <a:gd name="connsiteY0" fmla="*/ 1905761 h 1924812"/>
              <a:gd name="connsiteX1" fmla="*/ 411480 w 822959"/>
              <a:gd name="connsiteY1" fmla="*/ 1680972 h 1924812"/>
              <a:gd name="connsiteX2" fmla="*/ 411480 w 822959"/>
              <a:gd name="connsiteY2" fmla="*/ 1187196 h 1924812"/>
              <a:gd name="connsiteX3" fmla="*/ 19050 w 822959"/>
              <a:gd name="connsiteY3" fmla="*/ 962405 h 1924812"/>
              <a:gd name="connsiteX4" fmla="*/ 411480 w 822959"/>
              <a:gd name="connsiteY4" fmla="*/ 737616 h 1924812"/>
              <a:gd name="connsiteX5" fmla="*/ 411480 w 822959"/>
              <a:gd name="connsiteY5" fmla="*/ 243840 h 1924812"/>
              <a:gd name="connsiteX6" fmla="*/ 803910 w 822959"/>
              <a:gd name="connsiteY6" fmla="*/ 19050 h 19248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22959" h="1924812">
                <a:moveTo>
                  <a:pt x="803910" y="1905761"/>
                </a:moveTo>
                <a:cubicBezTo>
                  <a:pt x="587121" y="1905761"/>
                  <a:pt x="411480" y="1805178"/>
                  <a:pt x="411480" y="1680972"/>
                </a:cubicBezTo>
                <a:lnTo>
                  <a:pt x="411480" y="1187196"/>
                </a:lnTo>
                <a:cubicBezTo>
                  <a:pt x="411480" y="1062990"/>
                  <a:pt x="235838" y="962405"/>
                  <a:pt x="19050" y="962405"/>
                </a:cubicBezTo>
                <a:cubicBezTo>
                  <a:pt x="235838" y="962405"/>
                  <a:pt x="411480" y="861822"/>
                  <a:pt x="411480" y="737616"/>
                </a:cubicBezTo>
                <a:lnTo>
                  <a:pt x="411480" y="243840"/>
                </a:lnTo>
                <a:cubicBezTo>
                  <a:pt x="411480" y="119634"/>
                  <a:pt x="587121" y="19050"/>
                  <a:pt x="80391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6844" y="2357627"/>
            <a:ext cx="990600" cy="1923287"/>
          </a:xfrm>
          <a:custGeom>
            <a:avLst/>
            <a:gdLst>
              <a:gd name="connsiteX0" fmla="*/ 19050 w 990600"/>
              <a:gd name="connsiteY0" fmla="*/ 19050 h 1923287"/>
              <a:gd name="connsiteX1" fmla="*/ 495300 w 990600"/>
              <a:gd name="connsiteY1" fmla="*/ 260350 h 1923287"/>
              <a:gd name="connsiteX2" fmla="*/ 495300 w 990600"/>
              <a:gd name="connsiteY2" fmla="*/ 720344 h 1923287"/>
              <a:gd name="connsiteX3" fmla="*/ 971550 w 990600"/>
              <a:gd name="connsiteY3" fmla="*/ 961643 h 1923287"/>
              <a:gd name="connsiteX4" fmla="*/ 495300 w 990600"/>
              <a:gd name="connsiteY4" fmla="*/ 1202943 h 1923287"/>
              <a:gd name="connsiteX5" fmla="*/ 495300 w 990600"/>
              <a:gd name="connsiteY5" fmla="*/ 1662937 h 1923287"/>
              <a:gd name="connsiteX6" fmla="*/ 19050 w 990600"/>
              <a:gd name="connsiteY6" fmla="*/ 1904237 h 19232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90600" h="1923287">
                <a:moveTo>
                  <a:pt x="19050" y="19050"/>
                </a:moveTo>
                <a:cubicBezTo>
                  <a:pt x="282066" y="19050"/>
                  <a:pt x="495300" y="127126"/>
                  <a:pt x="495300" y="260350"/>
                </a:cubicBezTo>
                <a:lnTo>
                  <a:pt x="495300" y="720344"/>
                </a:lnTo>
                <a:cubicBezTo>
                  <a:pt x="495300" y="853567"/>
                  <a:pt x="708533" y="961643"/>
                  <a:pt x="971550" y="961643"/>
                </a:cubicBezTo>
                <a:cubicBezTo>
                  <a:pt x="708533" y="961643"/>
                  <a:pt x="495300" y="1069720"/>
                  <a:pt x="495300" y="1202943"/>
                </a:cubicBezTo>
                <a:lnTo>
                  <a:pt x="495300" y="1662937"/>
                </a:lnTo>
                <a:cubicBezTo>
                  <a:pt x="495300" y="1796161"/>
                  <a:pt x="282066" y="1904237"/>
                  <a:pt x="19050" y="1904237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58967" y="3176016"/>
            <a:ext cx="1847087" cy="272795"/>
          </a:xfrm>
          <a:custGeom>
            <a:avLst/>
            <a:gdLst>
              <a:gd name="connsiteX0" fmla="*/ 19050 w 1847087"/>
              <a:gd name="connsiteY0" fmla="*/ 77724 h 272795"/>
              <a:gd name="connsiteX1" fmla="*/ 1710689 w 1847087"/>
              <a:gd name="connsiteY1" fmla="*/ 77724 h 272795"/>
              <a:gd name="connsiteX2" fmla="*/ 1710689 w 1847087"/>
              <a:gd name="connsiteY2" fmla="*/ 19050 h 272795"/>
              <a:gd name="connsiteX3" fmla="*/ 1828038 w 1847087"/>
              <a:gd name="connsiteY3" fmla="*/ 136398 h 272795"/>
              <a:gd name="connsiteX4" fmla="*/ 1710689 w 1847087"/>
              <a:gd name="connsiteY4" fmla="*/ 253745 h 272795"/>
              <a:gd name="connsiteX5" fmla="*/ 1710689 w 1847087"/>
              <a:gd name="connsiteY5" fmla="*/ 195072 h 272795"/>
              <a:gd name="connsiteX6" fmla="*/ 19050 w 1847087"/>
              <a:gd name="connsiteY6" fmla="*/ 195072 h 272795"/>
              <a:gd name="connsiteX7" fmla="*/ 19050 w 1847087"/>
              <a:gd name="connsiteY7" fmla="*/ 77724 h 2727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47087" h="272795">
                <a:moveTo>
                  <a:pt x="19050" y="77724"/>
                </a:moveTo>
                <a:lnTo>
                  <a:pt x="1710689" y="77724"/>
                </a:lnTo>
                <a:lnTo>
                  <a:pt x="1710689" y="19050"/>
                </a:lnTo>
                <a:lnTo>
                  <a:pt x="1828038" y="136398"/>
                </a:lnTo>
                <a:lnTo>
                  <a:pt x="1710689" y="253745"/>
                </a:lnTo>
                <a:lnTo>
                  <a:pt x="1710689" y="195072"/>
                </a:lnTo>
                <a:lnTo>
                  <a:pt x="19050" y="195072"/>
                </a:lnTo>
                <a:lnTo>
                  <a:pt x="19050" y="7772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22819" y="1100327"/>
            <a:ext cx="515112" cy="4437888"/>
          </a:xfrm>
          <a:custGeom>
            <a:avLst/>
            <a:gdLst>
              <a:gd name="connsiteX0" fmla="*/ 496061 w 515112"/>
              <a:gd name="connsiteY0" fmla="*/ 4418837 h 4437888"/>
              <a:gd name="connsiteX1" fmla="*/ 257556 w 515112"/>
              <a:gd name="connsiteY1" fmla="*/ 4379213 h 4437888"/>
              <a:gd name="connsiteX2" fmla="*/ 257556 w 515112"/>
              <a:gd name="connsiteY2" fmla="*/ 2258568 h 4437888"/>
              <a:gd name="connsiteX3" fmla="*/ 19050 w 515112"/>
              <a:gd name="connsiteY3" fmla="*/ 2218943 h 4437888"/>
              <a:gd name="connsiteX4" fmla="*/ 257556 w 515112"/>
              <a:gd name="connsiteY4" fmla="*/ 2179319 h 4437888"/>
              <a:gd name="connsiteX5" fmla="*/ 257556 w 515112"/>
              <a:gd name="connsiteY5" fmla="*/ 58674 h 4437888"/>
              <a:gd name="connsiteX6" fmla="*/ 496061 w 515112"/>
              <a:gd name="connsiteY6" fmla="*/ 19050 h 4437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15112" h="4437888">
                <a:moveTo>
                  <a:pt x="496061" y="4418837"/>
                </a:moveTo>
                <a:cubicBezTo>
                  <a:pt x="364363" y="4418837"/>
                  <a:pt x="257556" y="4401057"/>
                  <a:pt x="257556" y="4379213"/>
                </a:cubicBezTo>
                <a:lnTo>
                  <a:pt x="257556" y="2258568"/>
                </a:lnTo>
                <a:cubicBezTo>
                  <a:pt x="257556" y="2236597"/>
                  <a:pt x="150748" y="2218943"/>
                  <a:pt x="19050" y="2218943"/>
                </a:cubicBezTo>
                <a:cubicBezTo>
                  <a:pt x="150748" y="2218943"/>
                  <a:pt x="257556" y="2201163"/>
                  <a:pt x="257556" y="2179319"/>
                </a:cubicBezTo>
                <a:lnTo>
                  <a:pt x="257556" y="58674"/>
                </a:lnTo>
                <a:cubicBezTo>
                  <a:pt x="257556" y="36702"/>
                  <a:pt x="364363" y="19050"/>
                  <a:pt x="496061" y="19050"/>
                </a:cubicBez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22819" y="1100327"/>
            <a:ext cx="515112" cy="4437888"/>
          </a:xfrm>
          <a:custGeom>
            <a:avLst/>
            <a:gdLst>
              <a:gd name="connsiteX0" fmla="*/ 496061 w 515112"/>
              <a:gd name="connsiteY0" fmla="*/ 4418837 h 4437888"/>
              <a:gd name="connsiteX1" fmla="*/ 257556 w 515112"/>
              <a:gd name="connsiteY1" fmla="*/ 4379213 h 4437888"/>
              <a:gd name="connsiteX2" fmla="*/ 257556 w 515112"/>
              <a:gd name="connsiteY2" fmla="*/ 2258568 h 4437888"/>
              <a:gd name="connsiteX3" fmla="*/ 19050 w 515112"/>
              <a:gd name="connsiteY3" fmla="*/ 2218943 h 4437888"/>
              <a:gd name="connsiteX4" fmla="*/ 257556 w 515112"/>
              <a:gd name="connsiteY4" fmla="*/ 2179319 h 4437888"/>
              <a:gd name="connsiteX5" fmla="*/ 257556 w 515112"/>
              <a:gd name="connsiteY5" fmla="*/ 58674 h 4437888"/>
              <a:gd name="connsiteX6" fmla="*/ 496061 w 515112"/>
              <a:gd name="connsiteY6" fmla="*/ 19050 h 44378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15112" h="4437888">
                <a:moveTo>
                  <a:pt x="496061" y="4418837"/>
                </a:moveTo>
                <a:cubicBezTo>
                  <a:pt x="364363" y="4418837"/>
                  <a:pt x="257556" y="4401057"/>
                  <a:pt x="257556" y="4379213"/>
                </a:cubicBezTo>
                <a:lnTo>
                  <a:pt x="257556" y="2258568"/>
                </a:lnTo>
                <a:cubicBezTo>
                  <a:pt x="257556" y="2236597"/>
                  <a:pt x="150748" y="2218943"/>
                  <a:pt x="19050" y="2218943"/>
                </a:cubicBezTo>
                <a:cubicBezTo>
                  <a:pt x="150748" y="2218943"/>
                  <a:pt x="257556" y="2201163"/>
                  <a:pt x="257556" y="2179319"/>
                </a:cubicBezTo>
                <a:lnTo>
                  <a:pt x="257556" y="58674"/>
                </a:lnTo>
                <a:cubicBezTo>
                  <a:pt x="257556" y="36702"/>
                  <a:pt x="364363" y="19050"/>
                  <a:pt x="496061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37476" y="2942168"/>
            <a:ext cx="88747" cy="81013"/>
          </a:xfrm>
          <a:custGeom>
            <a:avLst/>
            <a:gdLst>
              <a:gd name="connsiteX0" fmla="*/ 6350 w 88747"/>
              <a:gd name="connsiteY0" fmla="*/ 6350 h 81013"/>
              <a:gd name="connsiteX1" fmla="*/ 40106 w 88747"/>
              <a:gd name="connsiteY1" fmla="*/ 74663 h 81013"/>
              <a:gd name="connsiteX2" fmla="*/ 82397 w 88747"/>
              <a:gd name="connsiteY2" fmla="*/ 11277 h 81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8747" h="81013">
                <a:moveTo>
                  <a:pt x="6350" y="6350"/>
                </a:moveTo>
                <a:lnTo>
                  <a:pt x="40106" y="74663"/>
                </a:lnTo>
                <a:lnTo>
                  <a:pt x="82397" y="11277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71229" y="2016203"/>
            <a:ext cx="229541" cy="1006980"/>
          </a:xfrm>
          <a:custGeom>
            <a:avLst/>
            <a:gdLst>
              <a:gd name="connsiteX0" fmla="*/ 6350 w 229541"/>
              <a:gd name="connsiteY0" fmla="*/ 1000630 h 1006980"/>
              <a:gd name="connsiteX1" fmla="*/ 70792 w 229541"/>
              <a:gd name="connsiteY1" fmla="*/ 6350 h 1006980"/>
              <a:gd name="connsiteX2" fmla="*/ 223191 w 229541"/>
              <a:gd name="connsiteY2" fmla="*/ 6350 h 10069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29541" h="1006980">
                <a:moveTo>
                  <a:pt x="6350" y="1000630"/>
                </a:moveTo>
                <a:lnTo>
                  <a:pt x="70792" y="6350"/>
                </a:lnTo>
                <a:lnTo>
                  <a:pt x="223191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94421" y="1907781"/>
            <a:ext cx="1241974" cy="229544"/>
          </a:xfrm>
          <a:custGeom>
            <a:avLst/>
            <a:gdLst>
              <a:gd name="connsiteX0" fmla="*/ 0 w 1241974"/>
              <a:gd name="connsiteY0" fmla="*/ 229544 h 229544"/>
              <a:gd name="connsiteX1" fmla="*/ 1241974 w 1241974"/>
              <a:gd name="connsiteY1" fmla="*/ 229544 h 229544"/>
              <a:gd name="connsiteX2" fmla="*/ 1241974 w 1241974"/>
              <a:gd name="connsiteY2" fmla="*/ 0 h 229544"/>
              <a:gd name="connsiteX3" fmla="*/ 0 w 1241974"/>
              <a:gd name="connsiteY3" fmla="*/ 0 h 229544"/>
              <a:gd name="connsiteX4" fmla="*/ 0 w 1241974"/>
              <a:gd name="connsiteY4" fmla="*/ 229544 h 229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74" h="229544">
                <a:moveTo>
                  <a:pt x="0" y="229544"/>
                </a:moveTo>
                <a:lnTo>
                  <a:pt x="1241974" y="229544"/>
                </a:lnTo>
                <a:lnTo>
                  <a:pt x="1241974" y="0"/>
                </a:lnTo>
                <a:lnTo>
                  <a:pt x="0" y="0"/>
                </a:lnTo>
                <a:lnTo>
                  <a:pt x="0" y="22954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81721" y="1895081"/>
            <a:ext cx="1267374" cy="254944"/>
          </a:xfrm>
          <a:custGeom>
            <a:avLst/>
            <a:gdLst>
              <a:gd name="connsiteX0" fmla="*/ 6350 w 1267374"/>
              <a:gd name="connsiteY0" fmla="*/ 248594 h 254944"/>
              <a:gd name="connsiteX1" fmla="*/ 1261024 w 1267374"/>
              <a:gd name="connsiteY1" fmla="*/ 248594 h 254944"/>
              <a:gd name="connsiteX2" fmla="*/ 1261024 w 1267374"/>
              <a:gd name="connsiteY2" fmla="*/ 6350 h 254944"/>
              <a:gd name="connsiteX3" fmla="*/ 6350 w 1267374"/>
              <a:gd name="connsiteY3" fmla="*/ 6350 h 254944"/>
              <a:gd name="connsiteX4" fmla="*/ 6350 w 1267374"/>
              <a:gd name="connsiteY4" fmla="*/ 248594 h 254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74" h="254944">
                <a:moveTo>
                  <a:pt x="6350" y="248594"/>
                </a:moveTo>
                <a:lnTo>
                  <a:pt x="1261024" y="248594"/>
                </a:lnTo>
                <a:lnTo>
                  <a:pt x="1261024" y="6350"/>
                </a:lnTo>
                <a:lnTo>
                  <a:pt x="6350" y="6350"/>
                </a:lnTo>
                <a:lnTo>
                  <a:pt x="6350" y="24859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3539" y="3766825"/>
            <a:ext cx="88557" cy="82004"/>
          </a:xfrm>
          <a:custGeom>
            <a:avLst/>
            <a:gdLst>
              <a:gd name="connsiteX0" fmla="*/ 82207 w 88557"/>
              <a:gd name="connsiteY0" fmla="*/ 13576 h 82004"/>
              <a:gd name="connsiteX1" fmla="*/ 6350 w 88557"/>
              <a:gd name="connsiteY1" fmla="*/ 6350 h 82004"/>
              <a:gd name="connsiteX2" fmla="*/ 38011 w 88557"/>
              <a:gd name="connsiteY2" fmla="*/ 75654 h 82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8557" h="82004">
                <a:moveTo>
                  <a:pt x="82207" y="13576"/>
                </a:moveTo>
                <a:lnTo>
                  <a:pt x="6350" y="6350"/>
                </a:lnTo>
                <a:lnTo>
                  <a:pt x="38011" y="75654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3534" y="3766820"/>
            <a:ext cx="425238" cy="458806"/>
          </a:xfrm>
          <a:custGeom>
            <a:avLst/>
            <a:gdLst>
              <a:gd name="connsiteX0" fmla="*/ 6350 w 425238"/>
              <a:gd name="connsiteY0" fmla="*/ 6350 h 458806"/>
              <a:gd name="connsiteX1" fmla="*/ 418888 w 425238"/>
              <a:gd name="connsiteY1" fmla="*/ 300056 h 458806"/>
              <a:gd name="connsiteX2" fmla="*/ 418888 w 425238"/>
              <a:gd name="connsiteY2" fmla="*/ 452456 h 458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25238" h="458806">
                <a:moveTo>
                  <a:pt x="6350" y="6350"/>
                </a:moveTo>
                <a:lnTo>
                  <a:pt x="418888" y="300056"/>
                </a:lnTo>
                <a:lnTo>
                  <a:pt x="418888" y="452456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11430" y="4219276"/>
            <a:ext cx="1241983" cy="229545"/>
          </a:xfrm>
          <a:custGeom>
            <a:avLst/>
            <a:gdLst>
              <a:gd name="connsiteX0" fmla="*/ 0 w 1241983"/>
              <a:gd name="connsiteY0" fmla="*/ 229545 h 229545"/>
              <a:gd name="connsiteX1" fmla="*/ 1241983 w 1241983"/>
              <a:gd name="connsiteY1" fmla="*/ 229545 h 229545"/>
              <a:gd name="connsiteX2" fmla="*/ 1241983 w 1241983"/>
              <a:gd name="connsiteY2" fmla="*/ 0 h 229545"/>
              <a:gd name="connsiteX3" fmla="*/ 0 w 1241983"/>
              <a:gd name="connsiteY3" fmla="*/ 0 h 229545"/>
              <a:gd name="connsiteX4" fmla="*/ 0 w 1241983"/>
              <a:gd name="connsiteY4" fmla="*/ 229545 h 2295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83" h="229545">
                <a:moveTo>
                  <a:pt x="0" y="229545"/>
                </a:moveTo>
                <a:lnTo>
                  <a:pt x="1241983" y="229545"/>
                </a:lnTo>
                <a:lnTo>
                  <a:pt x="1241983" y="0"/>
                </a:lnTo>
                <a:lnTo>
                  <a:pt x="0" y="0"/>
                </a:lnTo>
                <a:lnTo>
                  <a:pt x="0" y="22954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98730" y="4206576"/>
            <a:ext cx="1267383" cy="254945"/>
          </a:xfrm>
          <a:custGeom>
            <a:avLst/>
            <a:gdLst>
              <a:gd name="connsiteX0" fmla="*/ 6350 w 1267383"/>
              <a:gd name="connsiteY0" fmla="*/ 248595 h 254945"/>
              <a:gd name="connsiteX1" fmla="*/ 1261033 w 1267383"/>
              <a:gd name="connsiteY1" fmla="*/ 248595 h 254945"/>
              <a:gd name="connsiteX2" fmla="*/ 1261033 w 1267383"/>
              <a:gd name="connsiteY2" fmla="*/ 6350 h 254945"/>
              <a:gd name="connsiteX3" fmla="*/ 6350 w 1267383"/>
              <a:gd name="connsiteY3" fmla="*/ 6350 h 254945"/>
              <a:gd name="connsiteX4" fmla="*/ 6350 w 1267383"/>
              <a:gd name="connsiteY4" fmla="*/ 248595 h 2549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83" h="254945">
                <a:moveTo>
                  <a:pt x="6350" y="248595"/>
                </a:moveTo>
                <a:lnTo>
                  <a:pt x="1261033" y="248595"/>
                </a:lnTo>
                <a:lnTo>
                  <a:pt x="1261033" y="6350"/>
                </a:lnTo>
                <a:lnTo>
                  <a:pt x="6350" y="6350"/>
                </a:lnTo>
                <a:lnTo>
                  <a:pt x="6350" y="24859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7251" y="3745128"/>
            <a:ext cx="2454783" cy="2027644"/>
          </a:xfrm>
          <a:custGeom>
            <a:avLst/>
            <a:gdLst>
              <a:gd name="connsiteX0" fmla="*/ 12700 w 2454783"/>
              <a:gd name="connsiteY0" fmla="*/ 2014944 h 2027644"/>
              <a:gd name="connsiteX1" fmla="*/ 2442083 w 2454783"/>
              <a:gd name="connsiteY1" fmla="*/ 2014944 h 2027644"/>
              <a:gd name="connsiteX2" fmla="*/ 2442083 w 2454783"/>
              <a:gd name="connsiteY2" fmla="*/ 12700 h 2027644"/>
              <a:gd name="connsiteX3" fmla="*/ 12700 w 2454783"/>
              <a:gd name="connsiteY3" fmla="*/ 12700 h 2027644"/>
              <a:gd name="connsiteX4" fmla="*/ 12700 w 2454783"/>
              <a:gd name="connsiteY4" fmla="*/ 2014944 h 2027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54783" h="2027644">
                <a:moveTo>
                  <a:pt x="12700" y="2014944"/>
                </a:moveTo>
                <a:lnTo>
                  <a:pt x="2442083" y="2014944"/>
                </a:lnTo>
                <a:lnTo>
                  <a:pt x="2442083" y="12700"/>
                </a:lnTo>
                <a:lnTo>
                  <a:pt x="12700" y="12700"/>
                </a:lnTo>
                <a:lnTo>
                  <a:pt x="12700" y="2014944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00945" y="4440707"/>
            <a:ext cx="88887" cy="79223"/>
          </a:xfrm>
          <a:custGeom>
            <a:avLst/>
            <a:gdLst>
              <a:gd name="connsiteX0" fmla="*/ 45377 w 88887"/>
              <a:gd name="connsiteY0" fmla="*/ 6350 h 79223"/>
              <a:gd name="connsiteX1" fmla="*/ 6350 w 88887"/>
              <a:gd name="connsiteY1" fmla="*/ 71806 h 79223"/>
              <a:gd name="connsiteX2" fmla="*/ 82536 w 88887"/>
              <a:gd name="connsiteY2" fmla="*/ 72872 h 79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8887" h="79223">
                <a:moveTo>
                  <a:pt x="45377" y="6350"/>
                </a:moveTo>
                <a:lnTo>
                  <a:pt x="6350" y="71806"/>
                </a:lnTo>
                <a:lnTo>
                  <a:pt x="82536" y="72872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00945" y="4194492"/>
            <a:ext cx="722886" cy="324367"/>
          </a:xfrm>
          <a:custGeom>
            <a:avLst/>
            <a:gdLst>
              <a:gd name="connsiteX0" fmla="*/ 6350 w 722886"/>
              <a:gd name="connsiteY0" fmla="*/ 318017 h 324367"/>
              <a:gd name="connsiteX1" fmla="*/ 564135 w 722886"/>
              <a:gd name="connsiteY1" fmla="*/ 6350 h 324367"/>
              <a:gd name="connsiteX2" fmla="*/ 716535 w 722886"/>
              <a:gd name="connsiteY2" fmla="*/ 6350 h 324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22886" h="324367">
                <a:moveTo>
                  <a:pt x="6350" y="318017"/>
                </a:moveTo>
                <a:lnTo>
                  <a:pt x="564135" y="6350"/>
                </a:lnTo>
                <a:lnTo>
                  <a:pt x="716535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17481" y="3896347"/>
            <a:ext cx="1241982" cy="608990"/>
          </a:xfrm>
          <a:custGeom>
            <a:avLst/>
            <a:gdLst>
              <a:gd name="connsiteX0" fmla="*/ 0 w 1241982"/>
              <a:gd name="connsiteY0" fmla="*/ 608990 h 608990"/>
              <a:gd name="connsiteX1" fmla="*/ 1241982 w 1241982"/>
              <a:gd name="connsiteY1" fmla="*/ 608990 h 608990"/>
              <a:gd name="connsiteX2" fmla="*/ 1241982 w 1241982"/>
              <a:gd name="connsiteY2" fmla="*/ 0 h 608990"/>
              <a:gd name="connsiteX3" fmla="*/ 0 w 1241982"/>
              <a:gd name="connsiteY3" fmla="*/ 0 h 608990"/>
              <a:gd name="connsiteX4" fmla="*/ 0 w 1241982"/>
              <a:gd name="connsiteY4" fmla="*/ 608990 h 6089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82" h="608990">
                <a:moveTo>
                  <a:pt x="0" y="608990"/>
                </a:moveTo>
                <a:lnTo>
                  <a:pt x="1241982" y="608990"/>
                </a:lnTo>
                <a:lnTo>
                  <a:pt x="1241982" y="0"/>
                </a:lnTo>
                <a:lnTo>
                  <a:pt x="0" y="0"/>
                </a:lnTo>
                <a:lnTo>
                  <a:pt x="0" y="60899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04781" y="3883647"/>
            <a:ext cx="1267382" cy="634390"/>
          </a:xfrm>
          <a:custGeom>
            <a:avLst/>
            <a:gdLst>
              <a:gd name="connsiteX0" fmla="*/ 6350 w 1267382"/>
              <a:gd name="connsiteY0" fmla="*/ 628040 h 634390"/>
              <a:gd name="connsiteX1" fmla="*/ 1261032 w 1267382"/>
              <a:gd name="connsiteY1" fmla="*/ 628040 h 634390"/>
              <a:gd name="connsiteX2" fmla="*/ 1261032 w 1267382"/>
              <a:gd name="connsiteY2" fmla="*/ 6350 h 634390"/>
              <a:gd name="connsiteX3" fmla="*/ 6350 w 1267382"/>
              <a:gd name="connsiteY3" fmla="*/ 6350 h 634390"/>
              <a:gd name="connsiteX4" fmla="*/ 6350 w 1267382"/>
              <a:gd name="connsiteY4" fmla="*/ 628040 h 634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82" h="634390">
                <a:moveTo>
                  <a:pt x="6350" y="628040"/>
                </a:moveTo>
                <a:lnTo>
                  <a:pt x="1261032" y="628040"/>
                </a:lnTo>
                <a:lnTo>
                  <a:pt x="1261032" y="6350"/>
                </a:lnTo>
                <a:lnTo>
                  <a:pt x="6350" y="6350"/>
                </a:lnTo>
                <a:lnTo>
                  <a:pt x="6350" y="62804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00512" y="1225395"/>
            <a:ext cx="88138" cy="83400"/>
          </a:xfrm>
          <a:custGeom>
            <a:avLst/>
            <a:gdLst>
              <a:gd name="connsiteX0" fmla="*/ 53364 w 88138"/>
              <a:gd name="connsiteY0" fmla="*/ 6350 h 83400"/>
              <a:gd name="connsiteX1" fmla="*/ 6350 w 88138"/>
              <a:gd name="connsiteY1" fmla="*/ 66319 h 83400"/>
              <a:gd name="connsiteX2" fmla="*/ 81788 w 88138"/>
              <a:gd name="connsiteY2" fmla="*/ 77050 h 8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8138" h="83400">
                <a:moveTo>
                  <a:pt x="53364" y="6350"/>
                </a:moveTo>
                <a:lnTo>
                  <a:pt x="6350" y="66319"/>
                </a:lnTo>
                <a:lnTo>
                  <a:pt x="81788" y="770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00506" y="898743"/>
            <a:ext cx="595357" cy="399317"/>
          </a:xfrm>
          <a:custGeom>
            <a:avLst/>
            <a:gdLst>
              <a:gd name="connsiteX0" fmla="*/ 6350 w 595357"/>
              <a:gd name="connsiteY0" fmla="*/ 392967 h 399317"/>
              <a:gd name="connsiteX1" fmla="*/ 589007 w 595357"/>
              <a:gd name="connsiteY1" fmla="*/ 158749 h 399317"/>
              <a:gd name="connsiteX2" fmla="*/ 589007 w 595357"/>
              <a:gd name="connsiteY2" fmla="*/ 6350 h 3993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95357" h="399317">
                <a:moveTo>
                  <a:pt x="6350" y="392967"/>
                </a:moveTo>
                <a:lnTo>
                  <a:pt x="589007" y="158749"/>
                </a:lnTo>
                <a:lnTo>
                  <a:pt x="589007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68520" y="675551"/>
            <a:ext cx="1241983" cy="229542"/>
          </a:xfrm>
          <a:custGeom>
            <a:avLst/>
            <a:gdLst>
              <a:gd name="connsiteX0" fmla="*/ 0 w 1241983"/>
              <a:gd name="connsiteY0" fmla="*/ 229542 h 229542"/>
              <a:gd name="connsiteX1" fmla="*/ 1241983 w 1241983"/>
              <a:gd name="connsiteY1" fmla="*/ 229542 h 229542"/>
              <a:gd name="connsiteX2" fmla="*/ 1241983 w 1241983"/>
              <a:gd name="connsiteY2" fmla="*/ 0 h 229542"/>
              <a:gd name="connsiteX3" fmla="*/ 0 w 1241983"/>
              <a:gd name="connsiteY3" fmla="*/ 0 h 229542"/>
              <a:gd name="connsiteX4" fmla="*/ 0 w 1241983"/>
              <a:gd name="connsiteY4" fmla="*/ 229542 h 229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83" h="229542">
                <a:moveTo>
                  <a:pt x="0" y="229542"/>
                </a:moveTo>
                <a:lnTo>
                  <a:pt x="1241983" y="229542"/>
                </a:lnTo>
                <a:lnTo>
                  <a:pt x="1241983" y="0"/>
                </a:lnTo>
                <a:lnTo>
                  <a:pt x="0" y="0"/>
                </a:lnTo>
                <a:lnTo>
                  <a:pt x="0" y="22954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55820" y="662851"/>
            <a:ext cx="1267383" cy="254942"/>
          </a:xfrm>
          <a:custGeom>
            <a:avLst/>
            <a:gdLst>
              <a:gd name="connsiteX0" fmla="*/ 6350 w 1267383"/>
              <a:gd name="connsiteY0" fmla="*/ 248592 h 254942"/>
              <a:gd name="connsiteX1" fmla="*/ 1261033 w 1267383"/>
              <a:gd name="connsiteY1" fmla="*/ 248592 h 254942"/>
              <a:gd name="connsiteX2" fmla="*/ 1261033 w 1267383"/>
              <a:gd name="connsiteY2" fmla="*/ 6350 h 254942"/>
              <a:gd name="connsiteX3" fmla="*/ 6350 w 1267383"/>
              <a:gd name="connsiteY3" fmla="*/ 6350 h 254942"/>
              <a:gd name="connsiteX4" fmla="*/ 6350 w 1267383"/>
              <a:gd name="connsiteY4" fmla="*/ 248592 h 2549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83" h="254942">
                <a:moveTo>
                  <a:pt x="6350" y="248592"/>
                </a:moveTo>
                <a:lnTo>
                  <a:pt x="1261033" y="248592"/>
                </a:lnTo>
                <a:lnTo>
                  <a:pt x="1261033" y="6350"/>
                </a:lnTo>
                <a:lnTo>
                  <a:pt x="6350" y="6350"/>
                </a:lnTo>
                <a:lnTo>
                  <a:pt x="6350" y="24859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81094" y="1059726"/>
            <a:ext cx="515429" cy="455485"/>
          </a:xfrm>
          <a:custGeom>
            <a:avLst/>
            <a:gdLst>
              <a:gd name="connsiteX0" fmla="*/ 12700 w 515429"/>
              <a:gd name="connsiteY0" fmla="*/ 442785 h 455485"/>
              <a:gd name="connsiteX1" fmla="*/ 502729 w 515429"/>
              <a:gd name="connsiteY1" fmla="*/ 442785 h 455485"/>
              <a:gd name="connsiteX2" fmla="*/ 502729 w 515429"/>
              <a:gd name="connsiteY2" fmla="*/ 12700 h 455485"/>
              <a:gd name="connsiteX3" fmla="*/ 12700 w 515429"/>
              <a:gd name="connsiteY3" fmla="*/ 12700 h 455485"/>
              <a:gd name="connsiteX4" fmla="*/ 12700 w 515429"/>
              <a:gd name="connsiteY4" fmla="*/ 442785 h 455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5429" h="455485">
                <a:moveTo>
                  <a:pt x="12700" y="442785"/>
                </a:moveTo>
                <a:lnTo>
                  <a:pt x="502729" y="442785"/>
                </a:lnTo>
                <a:lnTo>
                  <a:pt x="502729" y="12700"/>
                </a:lnTo>
                <a:lnTo>
                  <a:pt x="12700" y="12700"/>
                </a:lnTo>
                <a:lnTo>
                  <a:pt x="12700" y="44278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26166" y="4945913"/>
            <a:ext cx="1675651" cy="467398"/>
          </a:xfrm>
          <a:custGeom>
            <a:avLst/>
            <a:gdLst>
              <a:gd name="connsiteX0" fmla="*/ 0 w 1675651"/>
              <a:gd name="connsiteY0" fmla="*/ 467398 h 467398"/>
              <a:gd name="connsiteX1" fmla="*/ 1675651 w 1675651"/>
              <a:gd name="connsiteY1" fmla="*/ 467398 h 467398"/>
              <a:gd name="connsiteX2" fmla="*/ 1675651 w 1675651"/>
              <a:gd name="connsiteY2" fmla="*/ 0 h 467398"/>
              <a:gd name="connsiteX3" fmla="*/ 0 w 1675651"/>
              <a:gd name="connsiteY3" fmla="*/ 0 h 467398"/>
              <a:gd name="connsiteX4" fmla="*/ 0 w 1675651"/>
              <a:gd name="connsiteY4" fmla="*/ 467398 h 467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75651" h="467398">
                <a:moveTo>
                  <a:pt x="0" y="467398"/>
                </a:moveTo>
                <a:lnTo>
                  <a:pt x="1675651" y="467398"/>
                </a:lnTo>
                <a:lnTo>
                  <a:pt x="1675651" y="0"/>
                </a:lnTo>
                <a:lnTo>
                  <a:pt x="0" y="0"/>
                </a:lnTo>
                <a:lnTo>
                  <a:pt x="0" y="4673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13466" y="4933213"/>
            <a:ext cx="1701051" cy="492798"/>
          </a:xfrm>
          <a:custGeom>
            <a:avLst/>
            <a:gdLst>
              <a:gd name="connsiteX0" fmla="*/ 6350 w 1701051"/>
              <a:gd name="connsiteY0" fmla="*/ 486448 h 492798"/>
              <a:gd name="connsiteX1" fmla="*/ 1694701 w 1701051"/>
              <a:gd name="connsiteY1" fmla="*/ 486448 h 492798"/>
              <a:gd name="connsiteX2" fmla="*/ 1694701 w 1701051"/>
              <a:gd name="connsiteY2" fmla="*/ 6350 h 492798"/>
              <a:gd name="connsiteX3" fmla="*/ 6350 w 1701051"/>
              <a:gd name="connsiteY3" fmla="*/ 6350 h 492798"/>
              <a:gd name="connsiteX4" fmla="*/ 6350 w 1701051"/>
              <a:gd name="connsiteY4" fmla="*/ 486448 h 4927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1051" h="492798">
                <a:moveTo>
                  <a:pt x="6350" y="486448"/>
                </a:moveTo>
                <a:lnTo>
                  <a:pt x="1694701" y="486448"/>
                </a:lnTo>
                <a:lnTo>
                  <a:pt x="1694701" y="6350"/>
                </a:lnTo>
                <a:lnTo>
                  <a:pt x="6350" y="6350"/>
                </a:lnTo>
                <a:lnTo>
                  <a:pt x="6350" y="48644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3136900"/>
            <a:ext cx="609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3962400"/>
            <a:ext cx="1841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长整型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00300" y="2336800"/>
            <a:ext cx="19558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016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短整型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2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99400" y="1562100"/>
            <a:ext cx="34925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(4)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402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(4)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(8)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99400" y="3860800"/>
            <a:ext cx="19812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(2)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(4)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(4)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2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(8)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40400" y="1968500"/>
            <a:ext cx="1409700" cy="186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88900" algn="l"/>
                <a:tab pos="342900" algn="l"/>
              </a:tabLst>
            </a:pPr>
            <a:r>
              <a:rPr lang="en-US" altLang="zh-CN" dirty="0" smtClean="0"/>
              <a:t>	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无符号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88900" algn="l"/>
                <a:tab pos="342900" algn="l"/>
              </a:tabLst>
            </a:pPr>
            <a:r>
              <a:rPr lang="en-US" altLang="zh-CN" sz="24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88900" algn="l"/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signed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08700" y="4216400"/>
            <a:ext cx="6096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有符号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99400" y="698500"/>
            <a:ext cx="32639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667000" algn="l"/>
              </a:tabLst>
            </a:pPr>
            <a:r>
              <a:rPr lang="en-US" altLang="zh-CN" dirty="0" smtClean="0"/>
              <a:t>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字节数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667000" algn="l"/>
              </a:tabLst>
            </a:pPr>
            <a:r>
              <a:rPr lang="en-US" altLang="zh-CN" sz="24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(2)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325100" y="3937000"/>
            <a:ext cx="16129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有符号四种整</a:t>
            </a:r>
          </a:p>
          <a:p>
            <a:pPr>
              <a:lnSpc>
                <a:spcPts val="15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型，省略</a:t>
            </a:r>
          </a:p>
          <a:p>
            <a:pPr>
              <a:lnSpc>
                <a:spcPts val="15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signed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190500" algn="l"/>
              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在不同系统下占用</a:t>
            </a:r>
          </a:p>
          <a:p>
            <a:pPr>
              <a:lnSpc>
                <a:spcPts val="1500"/>
              </a:lnSpc>
              <a:tabLst>
                <a:tab pos="190500" algn="l"/>
              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字节不同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整数在内存中表示形式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689100"/>
            <a:ext cx="47625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无符号整数在内存中表示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有符号整数在内存中表示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本讲教学目标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1358900"/>
            <a:ext cx="51308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语言中的数据类型及区别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掌握定义变量的方法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掌握命名规则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3175000"/>
            <a:ext cx="48895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掌握不同类型字面值的写法。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掌握输入与输出的方式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094992" y="2770251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2 w 507873"/>
              <a:gd name="connsiteY1" fmla="*/ 371475 h 371475"/>
              <a:gd name="connsiteX2" fmla="*/ 507872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02864" y="2770251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10738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18610" y="2770251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26484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34357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42103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49976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57848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65721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73594" y="2770251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81468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9341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97214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05086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12959" y="277025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96514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04388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12260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20134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28007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35753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43626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51498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59371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7244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75118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2991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90864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98736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06609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88642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14482" y="27575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82292" y="2763901"/>
            <a:ext cx="8151241" cy="25400"/>
          </a:xfrm>
          <a:custGeom>
            <a:avLst/>
            <a:gdLst>
              <a:gd name="connsiteX0" fmla="*/ 6350 w 8151241"/>
              <a:gd name="connsiteY0" fmla="*/ 6350 h 25400"/>
              <a:gd name="connsiteX1" fmla="*/ 8144890 w 815124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51241" h="25400">
                <a:moveTo>
                  <a:pt x="6350" y="6350"/>
                </a:moveTo>
                <a:lnTo>
                  <a:pt x="814489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9592" y="3122676"/>
            <a:ext cx="8176641" cy="76200"/>
          </a:xfrm>
          <a:custGeom>
            <a:avLst/>
            <a:gdLst>
              <a:gd name="connsiteX0" fmla="*/ 19050 w 8176641"/>
              <a:gd name="connsiteY0" fmla="*/ 19050 h 76200"/>
              <a:gd name="connsiteX1" fmla="*/ 8157590 w 817664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76641" h="76200">
                <a:moveTo>
                  <a:pt x="19050" y="19050"/>
                </a:moveTo>
                <a:lnTo>
                  <a:pt x="815759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45484" y="1712976"/>
            <a:ext cx="888771" cy="371475"/>
          </a:xfrm>
          <a:custGeom>
            <a:avLst/>
            <a:gdLst>
              <a:gd name="connsiteX0" fmla="*/ 0 w 888771"/>
              <a:gd name="connsiteY0" fmla="*/ 371475 h 371475"/>
              <a:gd name="connsiteX1" fmla="*/ 888771 w 888771"/>
              <a:gd name="connsiteY1" fmla="*/ 371475 h 371475"/>
              <a:gd name="connsiteX2" fmla="*/ 888771 w 888771"/>
              <a:gd name="connsiteY2" fmla="*/ 0 h 371475"/>
              <a:gd name="connsiteX3" fmla="*/ 0 w 888771"/>
              <a:gd name="connsiteY3" fmla="*/ 0 h 371475"/>
              <a:gd name="connsiteX4" fmla="*/ 0 w 88877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8771" h="371475">
                <a:moveTo>
                  <a:pt x="0" y="371475"/>
                </a:moveTo>
                <a:lnTo>
                  <a:pt x="888771" y="371475"/>
                </a:lnTo>
                <a:lnTo>
                  <a:pt x="88877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34229" y="1712976"/>
            <a:ext cx="888771" cy="371475"/>
          </a:xfrm>
          <a:custGeom>
            <a:avLst/>
            <a:gdLst>
              <a:gd name="connsiteX0" fmla="*/ 0 w 888771"/>
              <a:gd name="connsiteY0" fmla="*/ 371475 h 371475"/>
              <a:gd name="connsiteX1" fmla="*/ 888771 w 888771"/>
              <a:gd name="connsiteY1" fmla="*/ 371475 h 371475"/>
              <a:gd name="connsiteX2" fmla="*/ 888771 w 888771"/>
              <a:gd name="connsiteY2" fmla="*/ 0 h 371475"/>
              <a:gd name="connsiteX3" fmla="*/ 0 w 888771"/>
              <a:gd name="connsiteY3" fmla="*/ 0 h 371475"/>
              <a:gd name="connsiteX4" fmla="*/ 0 w 88877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8771" h="371475">
                <a:moveTo>
                  <a:pt x="0" y="371475"/>
                </a:moveTo>
                <a:lnTo>
                  <a:pt x="888771" y="371475"/>
                </a:lnTo>
                <a:lnTo>
                  <a:pt x="88877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27879" y="17002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39134" y="17002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16753" y="17002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32784" y="1706626"/>
            <a:ext cx="1803019" cy="25400"/>
          </a:xfrm>
          <a:custGeom>
            <a:avLst/>
            <a:gdLst>
              <a:gd name="connsiteX0" fmla="*/ 6350 w 1803019"/>
              <a:gd name="connsiteY0" fmla="*/ 6350 h 25400"/>
              <a:gd name="connsiteX1" fmla="*/ 1796669 w 1803019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03019" h="25400">
                <a:moveTo>
                  <a:pt x="6350" y="6350"/>
                </a:moveTo>
                <a:lnTo>
                  <a:pt x="1796669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20084" y="2065401"/>
            <a:ext cx="1828419" cy="76200"/>
          </a:xfrm>
          <a:custGeom>
            <a:avLst/>
            <a:gdLst>
              <a:gd name="connsiteX0" fmla="*/ 19050 w 1828419"/>
              <a:gd name="connsiteY0" fmla="*/ 19050 h 76200"/>
              <a:gd name="connsiteX1" fmla="*/ 1809369 w 182841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419" h="76200">
                <a:moveTo>
                  <a:pt x="19050" y="19050"/>
                </a:moveTo>
                <a:lnTo>
                  <a:pt x="1809369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89150" y="2063242"/>
            <a:ext cx="1726692" cy="727075"/>
          </a:xfrm>
          <a:custGeom>
            <a:avLst/>
            <a:gdLst>
              <a:gd name="connsiteX0" fmla="*/ 1720341 w 1726692"/>
              <a:gd name="connsiteY0" fmla="*/ 6350 h 727075"/>
              <a:gd name="connsiteX1" fmla="*/ 6350 w 1726692"/>
              <a:gd name="connsiteY1" fmla="*/ 720725 h 727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26692" h="727075">
                <a:moveTo>
                  <a:pt x="1720341" y="6350"/>
                </a:moveTo>
                <a:lnTo>
                  <a:pt x="6350" y="720725"/>
                </a:lnTo>
              </a:path>
            </a:pathLst>
          </a:custGeom>
          <a:ln w="127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16626" y="2063242"/>
            <a:ext cx="4678679" cy="727075"/>
          </a:xfrm>
          <a:custGeom>
            <a:avLst/>
            <a:gdLst>
              <a:gd name="connsiteX0" fmla="*/ 6350 w 4678679"/>
              <a:gd name="connsiteY0" fmla="*/ 6350 h 727075"/>
              <a:gd name="connsiteX1" fmla="*/ 4672330 w 4678679"/>
              <a:gd name="connsiteY1" fmla="*/ 720725 h 727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78679" h="727075">
                <a:moveTo>
                  <a:pt x="6350" y="6350"/>
                </a:moveTo>
                <a:lnTo>
                  <a:pt x="4672330" y="720725"/>
                </a:lnTo>
              </a:path>
            </a:pathLst>
          </a:custGeom>
          <a:ln w="127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242" y="5229225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2 w 507873"/>
              <a:gd name="connsiteY1" fmla="*/ 371475 h 371475"/>
              <a:gd name="connsiteX2" fmla="*/ 507872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71114" y="5229225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8988" y="5229225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6860" y="5229225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4734" y="5229225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02607" y="5229225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10479" y="5229225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18226" y="5229225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6098" y="5229225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33971" y="5229225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41844" y="5229225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49718" y="5229225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57591" y="5229225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65464" y="5229225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73336" y="5229225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81209" y="5229225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64764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2638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0510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88384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96257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04129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11876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19748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27621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35494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43368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51241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9114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66986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74859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6892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82732" y="52165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0542" y="5222875"/>
            <a:ext cx="8151241" cy="25400"/>
          </a:xfrm>
          <a:custGeom>
            <a:avLst/>
            <a:gdLst>
              <a:gd name="connsiteX0" fmla="*/ 6350 w 8151241"/>
              <a:gd name="connsiteY0" fmla="*/ 6350 h 25400"/>
              <a:gd name="connsiteX1" fmla="*/ 8144890 w 815124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51241" h="25400">
                <a:moveTo>
                  <a:pt x="6350" y="6350"/>
                </a:moveTo>
                <a:lnTo>
                  <a:pt x="814489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37842" y="5581650"/>
            <a:ext cx="8176641" cy="76200"/>
          </a:xfrm>
          <a:custGeom>
            <a:avLst/>
            <a:gdLst>
              <a:gd name="connsiteX0" fmla="*/ 19050 w 8176641"/>
              <a:gd name="connsiteY0" fmla="*/ 19050 h 76200"/>
              <a:gd name="connsiteX1" fmla="*/ 8157590 w 817664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76641" h="76200">
                <a:moveTo>
                  <a:pt x="19050" y="19050"/>
                </a:moveTo>
                <a:lnTo>
                  <a:pt x="815759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13734" y="4171950"/>
            <a:ext cx="887704" cy="371475"/>
          </a:xfrm>
          <a:custGeom>
            <a:avLst/>
            <a:gdLst>
              <a:gd name="connsiteX0" fmla="*/ 0 w 887704"/>
              <a:gd name="connsiteY0" fmla="*/ 371475 h 371475"/>
              <a:gd name="connsiteX1" fmla="*/ 887704 w 887704"/>
              <a:gd name="connsiteY1" fmla="*/ 371475 h 371475"/>
              <a:gd name="connsiteX2" fmla="*/ 887704 w 887704"/>
              <a:gd name="connsiteY2" fmla="*/ 0 h 371475"/>
              <a:gd name="connsiteX3" fmla="*/ 0 w 887704"/>
              <a:gd name="connsiteY3" fmla="*/ 0 h 371475"/>
              <a:gd name="connsiteX4" fmla="*/ 0 w 887704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7704" h="371475">
                <a:moveTo>
                  <a:pt x="0" y="371475"/>
                </a:moveTo>
                <a:lnTo>
                  <a:pt x="887704" y="371475"/>
                </a:lnTo>
                <a:lnTo>
                  <a:pt x="887704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01464" y="4171950"/>
            <a:ext cx="887704" cy="371475"/>
          </a:xfrm>
          <a:custGeom>
            <a:avLst/>
            <a:gdLst>
              <a:gd name="connsiteX0" fmla="*/ 0 w 887704"/>
              <a:gd name="connsiteY0" fmla="*/ 371475 h 371475"/>
              <a:gd name="connsiteX1" fmla="*/ 887704 w 887704"/>
              <a:gd name="connsiteY1" fmla="*/ 371475 h 371475"/>
              <a:gd name="connsiteX2" fmla="*/ 887704 w 887704"/>
              <a:gd name="connsiteY2" fmla="*/ 0 h 371475"/>
              <a:gd name="connsiteX3" fmla="*/ 0 w 887704"/>
              <a:gd name="connsiteY3" fmla="*/ 0 h 371475"/>
              <a:gd name="connsiteX4" fmla="*/ 0 w 887704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7704" h="371475">
                <a:moveTo>
                  <a:pt x="0" y="371475"/>
                </a:moveTo>
                <a:lnTo>
                  <a:pt x="887704" y="371475"/>
                </a:lnTo>
                <a:lnTo>
                  <a:pt x="887704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89194" y="4171950"/>
            <a:ext cx="887704" cy="371475"/>
          </a:xfrm>
          <a:custGeom>
            <a:avLst/>
            <a:gdLst>
              <a:gd name="connsiteX0" fmla="*/ 0 w 887704"/>
              <a:gd name="connsiteY0" fmla="*/ 371475 h 371475"/>
              <a:gd name="connsiteX1" fmla="*/ 887704 w 887704"/>
              <a:gd name="connsiteY1" fmla="*/ 371475 h 371475"/>
              <a:gd name="connsiteX2" fmla="*/ 887704 w 887704"/>
              <a:gd name="connsiteY2" fmla="*/ 0 h 371475"/>
              <a:gd name="connsiteX3" fmla="*/ 0 w 887704"/>
              <a:gd name="connsiteY3" fmla="*/ 0 h 371475"/>
              <a:gd name="connsiteX4" fmla="*/ 0 w 887704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7704" h="371475">
                <a:moveTo>
                  <a:pt x="0" y="371475"/>
                </a:moveTo>
                <a:lnTo>
                  <a:pt x="887704" y="371475"/>
                </a:lnTo>
                <a:lnTo>
                  <a:pt x="887704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76923" y="4171950"/>
            <a:ext cx="887704" cy="371475"/>
          </a:xfrm>
          <a:custGeom>
            <a:avLst/>
            <a:gdLst>
              <a:gd name="connsiteX0" fmla="*/ 0 w 887704"/>
              <a:gd name="connsiteY0" fmla="*/ 371475 h 371475"/>
              <a:gd name="connsiteX1" fmla="*/ 887704 w 887704"/>
              <a:gd name="connsiteY1" fmla="*/ 371475 h 371475"/>
              <a:gd name="connsiteX2" fmla="*/ 887704 w 887704"/>
              <a:gd name="connsiteY2" fmla="*/ 0 h 371475"/>
              <a:gd name="connsiteX3" fmla="*/ 0 w 887704"/>
              <a:gd name="connsiteY3" fmla="*/ 0 h 371475"/>
              <a:gd name="connsiteX4" fmla="*/ 0 w 887704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7704" h="371475">
                <a:moveTo>
                  <a:pt x="0" y="371475"/>
                </a:moveTo>
                <a:lnTo>
                  <a:pt x="887704" y="371475"/>
                </a:lnTo>
                <a:lnTo>
                  <a:pt x="887704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95114" y="415925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82844" y="415925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70573" y="415925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07384" y="415925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58304" y="415925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01034" y="4165600"/>
            <a:ext cx="3576320" cy="25400"/>
          </a:xfrm>
          <a:custGeom>
            <a:avLst/>
            <a:gdLst>
              <a:gd name="connsiteX0" fmla="*/ 6350 w 3576320"/>
              <a:gd name="connsiteY0" fmla="*/ 6350 h 25400"/>
              <a:gd name="connsiteX1" fmla="*/ 3569970 w 3576320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576320" h="25400">
                <a:moveTo>
                  <a:pt x="6350" y="6350"/>
                </a:moveTo>
                <a:lnTo>
                  <a:pt x="356997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88334" y="4524375"/>
            <a:ext cx="3601720" cy="76200"/>
          </a:xfrm>
          <a:custGeom>
            <a:avLst/>
            <a:gdLst>
              <a:gd name="connsiteX0" fmla="*/ 19050 w 3601720"/>
              <a:gd name="connsiteY0" fmla="*/ 19050 h 76200"/>
              <a:gd name="connsiteX1" fmla="*/ 3582670 w 360172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601720" h="76200">
                <a:moveTo>
                  <a:pt x="19050" y="19050"/>
                </a:moveTo>
                <a:lnTo>
                  <a:pt x="358267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7145" y="4522978"/>
            <a:ext cx="1726692" cy="727075"/>
          </a:xfrm>
          <a:custGeom>
            <a:avLst/>
            <a:gdLst>
              <a:gd name="connsiteX0" fmla="*/ 1720342 w 1726692"/>
              <a:gd name="connsiteY0" fmla="*/ 6350 h 727075"/>
              <a:gd name="connsiteX1" fmla="*/ 6350 w 1726692"/>
              <a:gd name="connsiteY1" fmla="*/ 720725 h 727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26692" h="727075">
                <a:moveTo>
                  <a:pt x="1720342" y="6350"/>
                </a:moveTo>
                <a:lnTo>
                  <a:pt x="6350" y="720725"/>
                </a:lnTo>
              </a:path>
            </a:pathLst>
          </a:custGeom>
          <a:ln w="127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432293" y="4522978"/>
            <a:ext cx="2731897" cy="727075"/>
          </a:xfrm>
          <a:custGeom>
            <a:avLst/>
            <a:gdLst>
              <a:gd name="connsiteX0" fmla="*/ 6350 w 2731897"/>
              <a:gd name="connsiteY0" fmla="*/ 6350 h 727075"/>
              <a:gd name="connsiteX1" fmla="*/ 2725547 w 2731897"/>
              <a:gd name="connsiteY1" fmla="*/ 720725 h 727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31897" h="727075">
                <a:moveTo>
                  <a:pt x="6350" y="6350"/>
                </a:moveTo>
                <a:lnTo>
                  <a:pt x="2725547" y="720725"/>
                </a:lnTo>
              </a:path>
            </a:pathLst>
          </a:custGeom>
          <a:ln w="127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5499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无符号整数在内存中的表示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1054100"/>
            <a:ext cx="466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无符号整数的表示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73700" y="1054100"/>
            <a:ext cx="264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100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3505200"/>
            <a:ext cx="466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无符号整数的表示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73700" y="3505200"/>
            <a:ext cx="2197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100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09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17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25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33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41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49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57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65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73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781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89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97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05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13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21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829800" y="27940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60800" y="1739900"/>
            <a:ext cx="279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49800" y="1739900"/>
            <a:ext cx="279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64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00400" y="52578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..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08400" y="5257800"/>
            <a:ext cx="127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..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35400" y="4203700"/>
            <a:ext cx="279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11700" y="4203700"/>
            <a:ext cx="279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00700" y="4203700"/>
            <a:ext cx="279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89700" y="4203700"/>
            <a:ext cx="279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64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3263900"/>
            <a:ext cx="241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3213100"/>
            <a:ext cx="22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3213100"/>
            <a:ext cx="22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00500" y="3213100"/>
            <a:ext cx="22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73600" y="3213100"/>
            <a:ext cx="22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83200" y="3213100"/>
            <a:ext cx="22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92800" y="3213100"/>
            <a:ext cx="546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19900" y="3263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27900" y="3263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35900" y="3263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43900" y="3263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51900" y="3263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96400" y="3263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804400" y="32639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82800" y="5270500"/>
            <a:ext cx="2540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                <a:tab pos="1016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92400" y="5270500"/>
            <a:ext cx="317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89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..</a:t>
            </a:r>
          </a:p>
          <a:p>
            <a:pPr>
              <a:lnSpc>
                <a:spcPts val="26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90900" y="5638800"/>
            <a:ext cx="228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64000" y="5270500"/>
            <a:ext cx="2667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..</a:t>
            </a:r>
          </a:p>
          <a:p>
            <a:pPr>
              <a:lnSpc>
                <a:spcPts val="2600"/>
              </a:lnSpc>
              <a:tabLst>
                <a:tab pos="1524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10100" y="5270500"/>
            <a:ext cx="2286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..</a:t>
            </a:r>
          </a:p>
          <a:p>
            <a:pPr>
              <a:lnSpc>
                <a:spcPts val="26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92700" y="5270500"/>
            <a:ext cx="2540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..</a:t>
            </a:r>
          </a:p>
          <a:p>
            <a:pPr>
              <a:lnSpc>
                <a:spcPts val="2600"/>
              </a:lnSpc>
              <a:tabLst>
                <a:tab pos="1397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75300" y="5270500"/>
            <a:ext cx="2921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                <a:tab pos="1651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84900" y="5270500"/>
            <a:ext cx="190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92900" y="5270500"/>
            <a:ext cx="190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00900" y="5270500"/>
            <a:ext cx="190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08900" y="5270500"/>
            <a:ext cx="190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16900" y="5270500"/>
            <a:ext cx="190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24900" y="5270500"/>
            <a:ext cx="190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32900" y="5270500"/>
            <a:ext cx="190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40900" y="5270500"/>
            <a:ext cx="190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648966" y="1705610"/>
            <a:ext cx="952245" cy="371475"/>
          </a:xfrm>
          <a:custGeom>
            <a:avLst/>
            <a:gdLst>
              <a:gd name="connsiteX0" fmla="*/ 0 w 952245"/>
              <a:gd name="connsiteY0" fmla="*/ 371475 h 371475"/>
              <a:gd name="connsiteX1" fmla="*/ 952245 w 952245"/>
              <a:gd name="connsiteY1" fmla="*/ 371475 h 371475"/>
              <a:gd name="connsiteX2" fmla="*/ 952245 w 952245"/>
              <a:gd name="connsiteY2" fmla="*/ 0 h 371475"/>
              <a:gd name="connsiteX3" fmla="*/ 0 w 952245"/>
              <a:gd name="connsiteY3" fmla="*/ 0 h 371475"/>
              <a:gd name="connsiteX4" fmla="*/ 0 w 95224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2245" h="371475">
                <a:moveTo>
                  <a:pt x="0" y="371475"/>
                </a:moveTo>
                <a:lnTo>
                  <a:pt x="952245" y="371475"/>
                </a:lnTo>
                <a:lnTo>
                  <a:pt x="95224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01211" y="1705610"/>
            <a:ext cx="952246" cy="371475"/>
          </a:xfrm>
          <a:custGeom>
            <a:avLst/>
            <a:gdLst>
              <a:gd name="connsiteX0" fmla="*/ 0 w 952246"/>
              <a:gd name="connsiteY0" fmla="*/ 371475 h 371475"/>
              <a:gd name="connsiteX1" fmla="*/ 952246 w 952246"/>
              <a:gd name="connsiteY1" fmla="*/ 371475 h 371475"/>
              <a:gd name="connsiteX2" fmla="*/ 952246 w 952246"/>
              <a:gd name="connsiteY2" fmla="*/ 0 h 371475"/>
              <a:gd name="connsiteX3" fmla="*/ 0 w 952246"/>
              <a:gd name="connsiteY3" fmla="*/ 0 h 371475"/>
              <a:gd name="connsiteX4" fmla="*/ 0 w 95224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2246" h="371475">
                <a:moveTo>
                  <a:pt x="0" y="371475"/>
                </a:moveTo>
                <a:lnTo>
                  <a:pt x="952246" y="371475"/>
                </a:lnTo>
                <a:lnTo>
                  <a:pt x="95224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94861" y="169291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42616" y="169291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47108" y="169291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36266" y="1699260"/>
            <a:ext cx="1929892" cy="25400"/>
          </a:xfrm>
          <a:custGeom>
            <a:avLst/>
            <a:gdLst>
              <a:gd name="connsiteX0" fmla="*/ 6350 w 1929892"/>
              <a:gd name="connsiteY0" fmla="*/ 6350 h 25400"/>
              <a:gd name="connsiteX1" fmla="*/ 1923542 w 1929892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29892" h="25400">
                <a:moveTo>
                  <a:pt x="6350" y="6350"/>
                </a:moveTo>
                <a:lnTo>
                  <a:pt x="1923542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23566" y="2058035"/>
            <a:ext cx="1955292" cy="76200"/>
          </a:xfrm>
          <a:custGeom>
            <a:avLst/>
            <a:gdLst>
              <a:gd name="connsiteX0" fmla="*/ 19050 w 1955292"/>
              <a:gd name="connsiteY0" fmla="*/ 19050 h 76200"/>
              <a:gd name="connsiteX1" fmla="*/ 1936242 w 1955292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55292" h="76200">
                <a:moveTo>
                  <a:pt x="19050" y="19050"/>
                </a:moveTo>
                <a:lnTo>
                  <a:pt x="1936242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9622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8c8c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76502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3279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50057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86835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23740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60519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97296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4202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70980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07757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44663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81441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18218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55123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91902" y="2762885"/>
            <a:ext cx="636816" cy="371475"/>
          </a:xfrm>
          <a:custGeom>
            <a:avLst/>
            <a:gdLst>
              <a:gd name="connsiteX0" fmla="*/ 0 w 636816"/>
              <a:gd name="connsiteY0" fmla="*/ 371475 h 371475"/>
              <a:gd name="connsiteX1" fmla="*/ 636816 w 636816"/>
              <a:gd name="connsiteY1" fmla="*/ 371475 h 371475"/>
              <a:gd name="connsiteX2" fmla="*/ 636816 w 636816"/>
              <a:gd name="connsiteY2" fmla="*/ 0 h 371475"/>
              <a:gd name="connsiteX3" fmla="*/ 0 w 636816"/>
              <a:gd name="connsiteY3" fmla="*/ 0 h 371475"/>
              <a:gd name="connsiteX4" fmla="*/ 0 w 636816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6816" h="371475">
                <a:moveTo>
                  <a:pt x="0" y="371475"/>
                </a:moveTo>
                <a:lnTo>
                  <a:pt x="636816" y="371475"/>
                </a:lnTo>
                <a:lnTo>
                  <a:pt x="636816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70152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06929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43707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80485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17390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54169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90946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27852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4630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01407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38313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75091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11868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48773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85552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3272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22330" y="275018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6922" y="2756535"/>
            <a:ext cx="10214457" cy="25400"/>
          </a:xfrm>
          <a:custGeom>
            <a:avLst/>
            <a:gdLst>
              <a:gd name="connsiteX0" fmla="*/ 6350 w 10214457"/>
              <a:gd name="connsiteY0" fmla="*/ 6350 h 25400"/>
              <a:gd name="connsiteX1" fmla="*/ 10208107 w 1021445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214457" h="25400">
                <a:moveTo>
                  <a:pt x="6350" y="6350"/>
                </a:moveTo>
                <a:lnTo>
                  <a:pt x="10208107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4222" y="3115310"/>
            <a:ext cx="10239857" cy="76200"/>
          </a:xfrm>
          <a:custGeom>
            <a:avLst/>
            <a:gdLst>
              <a:gd name="connsiteX0" fmla="*/ 19050 w 10239857"/>
              <a:gd name="connsiteY0" fmla="*/ 19050 h 76200"/>
              <a:gd name="connsiteX1" fmla="*/ 10220807 w 10239857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239857" h="76200">
                <a:moveTo>
                  <a:pt x="19050" y="19050"/>
                </a:moveTo>
                <a:lnTo>
                  <a:pt x="10220807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3374" y="2057145"/>
            <a:ext cx="1821942" cy="727075"/>
          </a:xfrm>
          <a:custGeom>
            <a:avLst/>
            <a:gdLst>
              <a:gd name="connsiteX0" fmla="*/ 1815591 w 1821942"/>
              <a:gd name="connsiteY0" fmla="*/ 6350 h 727075"/>
              <a:gd name="connsiteX1" fmla="*/ 6350 w 1821942"/>
              <a:gd name="connsiteY1" fmla="*/ 720725 h 727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1942" h="727075">
                <a:moveTo>
                  <a:pt x="1815591" y="6350"/>
                </a:moveTo>
                <a:lnTo>
                  <a:pt x="6350" y="720725"/>
                </a:lnTo>
              </a:path>
            </a:pathLst>
          </a:custGeom>
          <a:ln w="127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47361" y="2057145"/>
            <a:ext cx="6488048" cy="727075"/>
          </a:xfrm>
          <a:custGeom>
            <a:avLst/>
            <a:gdLst>
              <a:gd name="connsiteX0" fmla="*/ 6350 w 6488048"/>
              <a:gd name="connsiteY0" fmla="*/ 6350 h 727075"/>
              <a:gd name="connsiteX1" fmla="*/ 6481698 w 6488048"/>
              <a:gd name="connsiteY1" fmla="*/ 720725 h 727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488048" h="727075">
                <a:moveTo>
                  <a:pt x="6350" y="6350"/>
                </a:moveTo>
                <a:lnTo>
                  <a:pt x="6481698" y="720725"/>
                </a:lnTo>
              </a:path>
            </a:pathLst>
          </a:custGeom>
          <a:ln w="127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91584" y="4386960"/>
            <a:ext cx="1047483" cy="371475"/>
          </a:xfrm>
          <a:custGeom>
            <a:avLst/>
            <a:gdLst>
              <a:gd name="connsiteX0" fmla="*/ 0 w 1047483"/>
              <a:gd name="connsiteY0" fmla="*/ 371475 h 371475"/>
              <a:gd name="connsiteX1" fmla="*/ 1047483 w 1047483"/>
              <a:gd name="connsiteY1" fmla="*/ 371475 h 371475"/>
              <a:gd name="connsiteX2" fmla="*/ 1047483 w 1047483"/>
              <a:gd name="connsiteY2" fmla="*/ 0 h 371475"/>
              <a:gd name="connsiteX3" fmla="*/ 0 w 1047483"/>
              <a:gd name="connsiteY3" fmla="*/ 0 h 371475"/>
              <a:gd name="connsiteX4" fmla="*/ 0 w 104748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483" h="371475">
                <a:moveTo>
                  <a:pt x="0" y="371475"/>
                </a:moveTo>
                <a:lnTo>
                  <a:pt x="1047483" y="371475"/>
                </a:lnTo>
                <a:lnTo>
                  <a:pt x="104748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39080" y="4386960"/>
            <a:ext cx="1047483" cy="371475"/>
          </a:xfrm>
          <a:custGeom>
            <a:avLst/>
            <a:gdLst>
              <a:gd name="connsiteX0" fmla="*/ 0 w 1047483"/>
              <a:gd name="connsiteY0" fmla="*/ 371475 h 371475"/>
              <a:gd name="connsiteX1" fmla="*/ 1047483 w 1047483"/>
              <a:gd name="connsiteY1" fmla="*/ 371475 h 371475"/>
              <a:gd name="connsiteX2" fmla="*/ 1047483 w 1047483"/>
              <a:gd name="connsiteY2" fmla="*/ 0 h 371475"/>
              <a:gd name="connsiteX3" fmla="*/ 0 w 1047483"/>
              <a:gd name="connsiteY3" fmla="*/ 0 h 371475"/>
              <a:gd name="connsiteX4" fmla="*/ 0 w 104748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483" h="371475">
                <a:moveTo>
                  <a:pt x="0" y="371475"/>
                </a:moveTo>
                <a:lnTo>
                  <a:pt x="1047483" y="371475"/>
                </a:lnTo>
                <a:lnTo>
                  <a:pt x="104748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86577" y="4386960"/>
            <a:ext cx="1047483" cy="371475"/>
          </a:xfrm>
          <a:custGeom>
            <a:avLst/>
            <a:gdLst>
              <a:gd name="connsiteX0" fmla="*/ 0 w 1047483"/>
              <a:gd name="connsiteY0" fmla="*/ 371475 h 371475"/>
              <a:gd name="connsiteX1" fmla="*/ 1047483 w 1047483"/>
              <a:gd name="connsiteY1" fmla="*/ 371475 h 371475"/>
              <a:gd name="connsiteX2" fmla="*/ 1047483 w 1047483"/>
              <a:gd name="connsiteY2" fmla="*/ 0 h 371475"/>
              <a:gd name="connsiteX3" fmla="*/ 0 w 1047483"/>
              <a:gd name="connsiteY3" fmla="*/ 0 h 371475"/>
              <a:gd name="connsiteX4" fmla="*/ 0 w 104748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483" h="371475">
                <a:moveTo>
                  <a:pt x="0" y="371475"/>
                </a:moveTo>
                <a:lnTo>
                  <a:pt x="1047483" y="371475"/>
                </a:lnTo>
                <a:lnTo>
                  <a:pt x="104748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34072" y="4386960"/>
            <a:ext cx="1047483" cy="371475"/>
          </a:xfrm>
          <a:custGeom>
            <a:avLst/>
            <a:gdLst>
              <a:gd name="connsiteX0" fmla="*/ 0 w 1047483"/>
              <a:gd name="connsiteY0" fmla="*/ 371475 h 371475"/>
              <a:gd name="connsiteX1" fmla="*/ 1047483 w 1047483"/>
              <a:gd name="connsiteY1" fmla="*/ 371475 h 371475"/>
              <a:gd name="connsiteX2" fmla="*/ 1047483 w 1047483"/>
              <a:gd name="connsiteY2" fmla="*/ 0 h 371475"/>
              <a:gd name="connsiteX3" fmla="*/ 0 w 1047483"/>
              <a:gd name="connsiteY3" fmla="*/ 0 h 371475"/>
              <a:gd name="connsiteX4" fmla="*/ 0 w 104748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7483" h="371475">
                <a:moveTo>
                  <a:pt x="0" y="371475"/>
                </a:moveTo>
                <a:lnTo>
                  <a:pt x="1047483" y="371475"/>
                </a:lnTo>
                <a:lnTo>
                  <a:pt x="104748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32730" y="437426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80227" y="437426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27722" y="437426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85234" y="437426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75218" y="4374260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78884" y="4380610"/>
            <a:ext cx="4215384" cy="25400"/>
          </a:xfrm>
          <a:custGeom>
            <a:avLst/>
            <a:gdLst>
              <a:gd name="connsiteX0" fmla="*/ 6350 w 4215384"/>
              <a:gd name="connsiteY0" fmla="*/ 6350 h 25400"/>
              <a:gd name="connsiteX1" fmla="*/ 4209033 w 4215384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15384" h="25400">
                <a:moveTo>
                  <a:pt x="6350" y="6350"/>
                </a:moveTo>
                <a:lnTo>
                  <a:pt x="4209033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66184" y="4739385"/>
            <a:ext cx="4240784" cy="76200"/>
          </a:xfrm>
          <a:custGeom>
            <a:avLst/>
            <a:gdLst>
              <a:gd name="connsiteX0" fmla="*/ 19050 w 4240784"/>
              <a:gd name="connsiteY0" fmla="*/ 19050 h 76200"/>
              <a:gd name="connsiteX1" fmla="*/ 4221733 w 424078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40784" h="76200">
                <a:moveTo>
                  <a:pt x="19050" y="19050"/>
                </a:moveTo>
                <a:lnTo>
                  <a:pt x="4221733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9622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8c8c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72438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05279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38120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71088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3928" y="5315597"/>
            <a:ext cx="632854" cy="371475"/>
          </a:xfrm>
          <a:custGeom>
            <a:avLst/>
            <a:gdLst>
              <a:gd name="connsiteX0" fmla="*/ 0 w 632854"/>
              <a:gd name="connsiteY0" fmla="*/ 371475 h 371475"/>
              <a:gd name="connsiteX1" fmla="*/ 632854 w 632854"/>
              <a:gd name="connsiteY1" fmla="*/ 371475 h 371475"/>
              <a:gd name="connsiteX2" fmla="*/ 632854 w 632854"/>
              <a:gd name="connsiteY2" fmla="*/ 0 h 371475"/>
              <a:gd name="connsiteX3" fmla="*/ 0 w 632854"/>
              <a:gd name="connsiteY3" fmla="*/ 0 h 371475"/>
              <a:gd name="connsiteX4" fmla="*/ 0 w 632854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4" h="371475">
                <a:moveTo>
                  <a:pt x="0" y="371475"/>
                </a:moveTo>
                <a:lnTo>
                  <a:pt x="632854" y="371475"/>
                </a:lnTo>
                <a:lnTo>
                  <a:pt x="632854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36770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69610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02452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35293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8133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00975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33816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66656" y="5315597"/>
            <a:ext cx="632854" cy="371475"/>
          </a:xfrm>
          <a:custGeom>
            <a:avLst/>
            <a:gdLst>
              <a:gd name="connsiteX0" fmla="*/ 0 w 632854"/>
              <a:gd name="connsiteY0" fmla="*/ 371475 h 371475"/>
              <a:gd name="connsiteX1" fmla="*/ 632854 w 632854"/>
              <a:gd name="connsiteY1" fmla="*/ 371475 h 371475"/>
              <a:gd name="connsiteX2" fmla="*/ 632854 w 632854"/>
              <a:gd name="connsiteY2" fmla="*/ 0 h 371475"/>
              <a:gd name="connsiteX3" fmla="*/ 0 w 632854"/>
              <a:gd name="connsiteY3" fmla="*/ 0 h 371475"/>
              <a:gd name="connsiteX4" fmla="*/ 0 w 632854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4" h="371475">
                <a:moveTo>
                  <a:pt x="0" y="371475"/>
                </a:moveTo>
                <a:lnTo>
                  <a:pt x="632854" y="371475"/>
                </a:lnTo>
                <a:lnTo>
                  <a:pt x="632854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99497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32339" y="5315597"/>
            <a:ext cx="632853" cy="371475"/>
          </a:xfrm>
          <a:custGeom>
            <a:avLst/>
            <a:gdLst>
              <a:gd name="connsiteX0" fmla="*/ 0 w 632853"/>
              <a:gd name="connsiteY0" fmla="*/ 371475 h 371475"/>
              <a:gd name="connsiteX1" fmla="*/ 632853 w 632853"/>
              <a:gd name="connsiteY1" fmla="*/ 371475 h 371475"/>
              <a:gd name="connsiteX2" fmla="*/ 632853 w 632853"/>
              <a:gd name="connsiteY2" fmla="*/ 0 h 371475"/>
              <a:gd name="connsiteX3" fmla="*/ 0 w 632853"/>
              <a:gd name="connsiteY3" fmla="*/ 0 h 371475"/>
              <a:gd name="connsiteX4" fmla="*/ 0 w 63285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2853" h="371475">
                <a:moveTo>
                  <a:pt x="0" y="371475"/>
                </a:moveTo>
                <a:lnTo>
                  <a:pt x="632853" y="371475"/>
                </a:lnTo>
                <a:lnTo>
                  <a:pt x="63285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66088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8929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31770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4738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97578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30420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63260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96102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8943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61783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94625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27466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60306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93147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25989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3272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58830" y="5302884"/>
            <a:ext cx="25400" cy="409587"/>
          </a:xfrm>
          <a:custGeom>
            <a:avLst/>
            <a:gdLst>
              <a:gd name="connsiteX0" fmla="*/ 6350 w 25400"/>
              <a:gd name="connsiteY0" fmla="*/ 6350 h 409587"/>
              <a:gd name="connsiteX1" fmla="*/ 6350 w 25400"/>
              <a:gd name="connsiteY1" fmla="*/ 403237 h 409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87">
                <a:moveTo>
                  <a:pt x="6350" y="6350"/>
                </a:moveTo>
                <a:lnTo>
                  <a:pt x="6350" y="40323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6922" y="5309234"/>
            <a:ext cx="10150957" cy="25400"/>
          </a:xfrm>
          <a:custGeom>
            <a:avLst/>
            <a:gdLst>
              <a:gd name="connsiteX0" fmla="*/ 6350 w 10150957"/>
              <a:gd name="connsiteY0" fmla="*/ 6350 h 25400"/>
              <a:gd name="connsiteX1" fmla="*/ 10144607 w 10150957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50957" h="25400">
                <a:moveTo>
                  <a:pt x="6350" y="6350"/>
                </a:moveTo>
                <a:lnTo>
                  <a:pt x="10144607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4222" y="5668022"/>
            <a:ext cx="10176357" cy="76200"/>
          </a:xfrm>
          <a:custGeom>
            <a:avLst/>
            <a:gdLst>
              <a:gd name="connsiteX0" fmla="*/ 19050 w 10176357"/>
              <a:gd name="connsiteY0" fmla="*/ 19050 h 76200"/>
              <a:gd name="connsiteX1" fmla="*/ 10157307 w 10176357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76357" h="76200">
                <a:moveTo>
                  <a:pt x="19050" y="19050"/>
                </a:moveTo>
                <a:lnTo>
                  <a:pt x="10157307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3374" y="4737861"/>
            <a:ext cx="2964688" cy="584200"/>
          </a:xfrm>
          <a:custGeom>
            <a:avLst/>
            <a:gdLst>
              <a:gd name="connsiteX0" fmla="*/ 2958337 w 2964688"/>
              <a:gd name="connsiteY0" fmla="*/ 6350 h 584200"/>
              <a:gd name="connsiteX1" fmla="*/ 6350 w 2964688"/>
              <a:gd name="connsiteY1" fmla="*/ 577850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4688" h="584200">
                <a:moveTo>
                  <a:pt x="2958338" y="6350"/>
                </a:moveTo>
                <a:lnTo>
                  <a:pt x="6350" y="577850"/>
                </a:lnTo>
              </a:path>
            </a:pathLst>
          </a:custGeom>
          <a:ln w="127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74838" y="4737861"/>
            <a:ext cx="2964688" cy="584200"/>
          </a:xfrm>
          <a:custGeom>
            <a:avLst/>
            <a:gdLst>
              <a:gd name="connsiteX0" fmla="*/ 6350 w 2964688"/>
              <a:gd name="connsiteY0" fmla="*/ 6350 h 584200"/>
              <a:gd name="connsiteX1" fmla="*/ 2958338 w 2964688"/>
              <a:gd name="connsiteY1" fmla="*/ 577850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964688" h="584200">
                <a:moveTo>
                  <a:pt x="6350" y="6350"/>
                </a:moveTo>
                <a:lnTo>
                  <a:pt x="2958338" y="577850"/>
                </a:lnTo>
              </a:path>
            </a:pathLst>
          </a:custGeom>
          <a:ln w="127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5499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有符号整数在内存中的表示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3556000"/>
            <a:ext cx="3632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整型、长整型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(signed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73600" y="3556000"/>
            <a:ext cx="3022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signed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1117600"/>
            <a:ext cx="25654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8415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短整型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(signed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841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06800" y="1117600"/>
            <a:ext cx="1003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14300" algn="l"/>
              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short)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56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4419600"/>
            <a:ext cx="279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0" y="4419600"/>
            <a:ext cx="279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07100" y="4419600"/>
            <a:ext cx="279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48500" y="4419600"/>
            <a:ext cx="279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70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2806700"/>
            <a:ext cx="254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2806700"/>
            <a:ext cx="254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889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33600" y="2806700"/>
            <a:ext cx="254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1016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68600" y="2806700"/>
            <a:ext cx="254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1016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03600" y="2806700"/>
            <a:ext cx="241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1016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25900" y="2806700"/>
            <a:ext cx="2540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2400"/>
              </a:lnSpc>
              <a:tabLst>
                <a:tab pos="1143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24400" y="28067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59400" y="28067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94400" y="2806700"/>
            <a:ext cx="203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29400" y="28067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64400" y="2806700"/>
            <a:ext cx="19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99400" y="2806700"/>
            <a:ext cx="203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34400" y="2806700"/>
            <a:ext cx="203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69400" y="2806700"/>
            <a:ext cx="203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804400" y="2806700"/>
            <a:ext cx="203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39400" y="2806700"/>
            <a:ext cx="203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9800" y="5359400"/>
            <a:ext cx="2540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5359400"/>
            <a:ext cx="2667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22500" y="5359400"/>
            <a:ext cx="241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57500" y="5359400"/>
            <a:ext cx="279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5359400"/>
            <a:ext cx="241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14800" y="5359400"/>
            <a:ext cx="241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49800" y="5359400"/>
            <a:ext cx="2159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84800" y="5359400"/>
            <a:ext cx="2286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94400" y="5359400"/>
            <a:ext cx="1651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29400" y="5359400"/>
            <a:ext cx="1651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64400" y="5359400"/>
            <a:ext cx="1651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99400" y="5359400"/>
            <a:ext cx="152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34400" y="5359400"/>
            <a:ext cx="152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69400" y="5359400"/>
            <a:ext cx="152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804400" y="5359400"/>
            <a:ext cx="152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39400" y="5359400"/>
            <a:ext cx="1524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063242" y="1124711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2 w 507873"/>
              <a:gd name="connsiteY1" fmla="*/ 371475 h 371475"/>
              <a:gd name="connsiteX2" fmla="*/ 507872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8c8c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71114" y="1124711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8988" y="112471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6860" y="1124711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4734" y="112471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02607" y="112471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10479" y="1124711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18226" y="112471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6098" y="112471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33971" y="112471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41844" y="1124711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49718" y="112471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57591" y="112471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65464" y="112471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73336" y="112471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81209" y="1124711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64764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2638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0510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88384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96257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04129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11876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19748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27621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35494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43368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51241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9114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66986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74859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6892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82732" y="111201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0542" y="1118361"/>
            <a:ext cx="8151241" cy="25400"/>
          </a:xfrm>
          <a:custGeom>
            <a:avLst/>
            <a:gdLst>
              <a:gd name="connsiteX0" fmla="*/ 6350 w 8151241"/>
              <a:gd name="connsiteY0" fmla="*/ 6350 h 25400"/>
              <a:gd name="connsiteX1" fmla="*/ 8144890 w 815124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51241" h="25400">
                <a:moveTo>
                  <a:pt x="6350" y="6350"/>
                </a:moveTo>
                <a:lnTo>
                  <a:pt x="814489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37842" y="1477136"/>
            <a:ext cx="8176641" cy="76200"/>
          </a:xfrm>
          <a:custGeom>
            <a:avLst/>
            <a:gdLst>
              <a:gd name="connsiteX0" fmla="*/ 19050 w 8176641"/>
              <a:gd name="connsiteY0" fmla="*/ 19050 h 76200"/>
              <a:gd name="connsiteX1" fmla="*/ 8157590 w 817664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76641" h="76200">
                <a:moveTo>
                  <a:pt x="19050" y="19050"/>
                </a:moveTo>
                <a:lnTo>
                  <a:pt x="815759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242" y="1767713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2 w 507873"/>
              <a:gd name="connsiteY1" fmla="*/ 371475 h 371475"/>
              <a:gd name="connsiteX2" fmla="*/ 507872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8c8c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71114" y="1767713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8988" y="1767713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6860" y="1767713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4734" y="1767713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02607" y="1767713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10479" y="1767713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18226" y="1767713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26098" y="1767713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33971" y="1767713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41844" y="1767713"/>
            <a:ext cx="507873" cy="371475"/>
          </a:xfrm>
          <a:custGeom>
            <a:avLst/>
            <a:gdLst>
              <a:gd name="connsiteX0" fmla="*/ 0 w 507873"/>
              <a:gd name="connsiteY0" fmla="*/ 371475 h 371475"/>
              <a:gd name="connsiteX1" fmla="*/ 507873 w 507873"/>
              <a:gd name="connsiteY1" fmla="*/ 371475 h 371475"/>
              <a:gd name="connsiteX2" fmla="*/ 507873 w 507873"/>
              <a:gd name="connsiteY2" fmla="*/ 0 h 371475"/>
              <a:gd name="connsiteX3" fmla="*/ 0 w 507873"/>
              <a:gd name="connsiteY3" fmla="*/ 0 h 371475"/>
              <a:gd name="connsiteX4" fmla="*/ 0 w 507873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3" h="371475">
                <a:moveTo>
                  <a:pt x="0" y="371475"/>
                </a:moveTo>
                <a:lnTo>
                  <a:pt x="507873" y="371475"/>
                </a:lnTo>
                <a:lnTo>
                  <a:pt x="507873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49718" y="1767713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57591" y="1767713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65464" y="1767713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73336" y="1767713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81209" y="1767713"/>
            <a:ext cx="507872" cy="371475"/>
          </a:xfrm>
          <a:custGeom>
            <a:avLst/>
            <a:gdLst>
              <a:gd name="connsiteX0" fmla="*/ 0 w 507872"/>
              <a:gd name="connsiteY0" fmla="*/ 371475 h 371475"/>
              <a:gd name="connsiteX1" fmla="*/ 507872 w 507872"/>
              <a:gd name="connsiteY1" fmla="*/ 371475 h 371475"/>
              <a:gd name="connsiteX2" fmla="*/ 507872 w 507872"/>
              <a:gd name="connsiteY2" fmla="*/ 0 h 371475"/>
              <a:gd name="connsiteX3" fmla="*/ 0 w 507872"/>
              <a:gd name="connsiteY3" fmla="*/ 0 h 371475"/>
              <a:gd name="connsiteX4" fmla="*/ 0 w 50787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872" h="371475">
                <a:moveTo>
                  <a:pt x="0" y="371475"/>
                </a:moveTo>
                <a:lnTo>
                  <a:pt x="507872" y="371475"/>
                </a:lnTo>
                <a:lnTo>
                  <a:pt x="50787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64764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2638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80510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88384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96257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04129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11876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19748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27621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35494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43368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51241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9114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66986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74859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6892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82732" y="175501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50542" y="1761363"/>
            <a:ext cx="8151241" cy="25400"/>
          </a:xfrm>
          <a:custGeom>
            <a:avLst/>
            <a:gdLst>
              <a:gd name="connsiteX0" fmla="*/ 6350 w 8151241"/>
              <a:gd name="connsiteY0" fmla="*/ 6350 h 25400"/>
              <a:gd name="connsiteX1" fmla="*/ 8144890 w 815124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51241" h="25400">
                <a:moveTo>
                  <a:pt x="6350" y="6350"/>
                </a:moveTo>
                <a:lnTo>
                  <a:pt x="814489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37842" y="2120138"/>
            <a:ext cx="8176641" cy="76200"/>
          </a:xfrm>
          <a:custGeom>
            <a:avLst/>
            <a:gdLst>
              <a:gd name="connsiteX0" fmla="*/ 19050 w 8176641"/>
              <a:gd name="connsiteY0" fmla="*/ 19050 h 76200"/>
              <a:gd name="connsiteX1" fmla="*/ 8157590 w 817664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76641" h="76200">
                <a:moveTo>
                  <a:pt x="19050" y="19050"/>
                </a:moveTo>
                <a:lnTo>
                  <a:pt x="815759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整数在内存中的表示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2489200"/>
            <a:ext cx="59309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在内存中数值是以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补码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的形式存储的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有符号整数在内存中的存储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36830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0" y="35560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正数：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44700" y="40513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3962400"/>
            <a:ext cx="254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原码、补码和反码相同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44450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0" y="43053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负数：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44700" y="4826000"/>
            <a:ext cx="635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4749800"/>
            <a:ext cx="48260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原码：数值的二进制表示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反码：符号位不变，数值的二进制按位取反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补码：数值的反码加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1168400"/>
            <a:ext cx="1397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92400" y="1168400"/>
            <a:ext cx="2159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00400" y="1168400"/>
            <a:ext cx="2159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08400" y="1168400"/>
            <a:ext cx="2159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16400" y="1168400"/>
            <a:ext cx="2159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24400" y="1168400"/>
            <a:ext cx="2159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232400" y="1168400"/>
            <a:ext cx="2159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206500"/>
            <a:ext cx="5080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正数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负数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数据在内存中的表示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2000" y="3175000"/>
            <a:ext cx="1155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目的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3683000"/>
            <a:ext cx="4114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27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揭示正数和负数的内存表示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587500"/>
            <a:ext cx="1155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要求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47800" y="2095500"/>
            <a:ext cx="2336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计算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的和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288919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9905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50765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81626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12485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43346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74205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05066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6053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66913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97772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28632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59493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90353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21340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52200" y="1343025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3555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415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5276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6135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6996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7855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8716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9703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60563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91422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22282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53143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84003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14990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45850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2569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76709" y="133032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6219" y="1336675"/>
            <a:ext cx="8519541" cy="25400"/>
          </a:xfrm>
          <a:custGeom>
            <a:avLst/>
            <a:gdLst>
              <a:gd name="connsiteX0" fmla="*/ 6350 w 8519541"/>
              <a:gd name="connsiteY0" fmla="*/ 6350 h 25400"/>
              <a:gd name="connsiteX1" fmla="*/ 8513190 w 851954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19541" h="25400">
                <a:moveTo>
                  <a:pt x="6350" y="6350"/>
                </a:moveTo>
                <a:lnTo>
                  <a:pt x="851319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3519" y="1695450"/>
            <a:ext cx="8544941" cy="76200"/>
          </a:xfrm>
          <a:custGeom>
            <a:avLst/>
            <a:gdLst>
              <a:gd name="connsiteX0" fmla="*/ 19050 w 8544941"/>
              <a:gd name="connsiteY0" fmla="*/ 19050 h 76200"/>
              <a:gd name="connsiteX1" fmla="*/ 8525890 w 854494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44941" h="76200">
                <a:moveTo>
                  <a:pt x="19050" y="19050"/>
                </a:moveTo>
                <a:lnTo>
                  <a:pt x="852589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8919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8635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8353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8070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7659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7377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7094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6810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6528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56118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0 w 529691"/>
              <a:gd name="connsiteY1" fmla="*/ 371475 h 371475"/>
              <a:gd name="connsiteX2" fmla="*/ 529690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0" y="371475"/>
                </a:lnTo>
                <a:lnTo>
                  <a:pt x="52969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85834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15552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5268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74985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04576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34293" y="1928876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0 w 529691"/>
              <a:gd name="connsiteY1" fmla="*/ 371475 h 371475"/>
              <a:gd name="connsiteX2" fmla="*/ 529690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0" y="371475"/>
                </a:lnTo>
                <a:lnTo>
                  <a:pt x="52969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2285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2003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1720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1309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1027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0744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0460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0178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49768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79484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09202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8918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68635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98226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27943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2569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57659" y="1916176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6219" y="1922526"/>
            <a:ext cx="8500491" cy="25400"/>
          </a:xfrm>
          <a:custGeom>
            <a:avLst/>
            <a:gdLst>
              <a:gd name="connsiteX0" fmla="*/ 6350 w 8500491"/>
              <a:gd name="connsiteY0" fmla="*/ 6350 h 25400"/>
              <a:gd name="connsiteX1" fmla="*/ 8494140 w 850049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0491" h="25400">
                <a:moveTo>
                  <a:pt x="6350" y="6350"/>
                </a:moveTo>
                <a:lnTo>
                  <a:pt x="849414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3519" y="2281301"/>
            <a:ext cx="8525891" cy="76200"/>
          </a:xfrm>
          <a:custGeom>
            <a:avLst/>
            <a:gdLst>
              <a:gd name="connsiteX0" fmla="*/ 19050 w 8525891"/>
              <a:gd name="connsiteY0" fmla="*/ 19050 h 76200"/>
              <a:gd name="connsiteX1" fmla="*/ 8506840 w 852589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25891" h="76200">
                <a:moveTo>
                  <a:pt x="19050" y="19050"/>
                </a:moveTo>
                <a:lnTo>
                  <a:pt x="850684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304" y="1214627"/>
            <a:ext cx="2095500" cy="571500"/>
          </a:xfrm>
          <a:custGeom>
            <a:avLst/>
            <a:gdLst>
              <a:gd name="connsiteX0" fmla="*/ 0 w 2095500"/>
              <a:gd name="connsiteY0" fmla="*/ 142875 h 571500"/>
              <a:gd name="connsiteX1" fmla="*/ 1809750 w 2095500"/>
              <a:gd name="connsiteY1" fmla="*/ 142875 h 571500"/>
              <a:gd name="connsiteX2" fmla="*/ 1809750 w 2095500"/>
              <a:gd name="connsiteY2" fmla="*/ 0 h 571500"/>
              <a:gd name="connsiteX3" fmla="*/ 2095500 w 2095500"/>
              <a:gd name="connsiteY3" fmla="*/ 285750 h 571500"/>
              <a:gd name="connsiteX4" fmla="*/ 1809750 w 2095500"/>
              <a:gd name="connsiteY4" fmla="*/ 571500 h 571500"/>
              <a:gd name="connsiteX5" fmla="*/ 1809750 w 2095500"/>
              <a:gd name="connsiteY5" fmla="*/ 428625 h 571500"/>
              <a:gd name="connsiteX6" fmla="*/ 0 w 2095500"/>
              <a:gd name="connsiteY6" fmla="*/ 428625 h 571500"/>
              <a:gd name="connsiteX7" fmla="*/ 0 w 2095500"/>
              <a:gd name="connsiteY7" fmla="*/ 142875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095500" h="571500">
                <a:moveTo>
                  <a:pt x="0" y="142875"/>
                </a:moveTo>
                <a:lnTo>
                  <a:pt x="1809750" y="142875"/>
                </a:lnTo>
                <a:lnTo>
                  <a:pt x="1809750" y="0"/>
                </a:lnTo>
                <a:lnTo>
                  <a:pt x="2095500" y="285750"/>
                </a:lnTo>
                <a:lnTo>
                  <a:pt x="1809750" y="571500"/>
                </a:lnTo>
                <a:lnTo>
                  <a:pt x="1809750" y="428625"/>
                </a:lnTo>
                <a:lnTo>
                  <a:pt x="0" y="428625"/>
                </a:lnTo>
                <a:lnTo>
                  <a:pt x="0" y="142875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954" y="1208277"/>
            <a:ext cx="2108200" cy="584200"/>
          </a:xfrm>
          <a:custGeom>
            <a:avLst/>
            <a:gdLst>
              <a:gd name="connsiteX0" fmla="*/ 6350 w 2108200"/>
              <a:gd name="connsiteY0" fmla="*/ 149225 h 584200"/>
              <a:gd name="connsiteX1" fmla="*/ 1816100 w 2108200"/>
              <a:gd name="connsiteY1" fmla="*/ 149225 h 584200"/>
              <a:gd name="connsiteX2" fmla="*/ 1816100 w 2108200"/>
              <a:gd name="connsiteY2" fmla="*/ 6350 h 584200"/>
              <a:gd name="connsiteX3" fmla="*/ 2101850 w 2108200"/>
              <a:gd name="connsiteY3" fmla="*/ 292100 h 584200"/>
              <a:gd name="connsiteX4" fmla="*/ 1816100 w 2108200"/>
              <a:gd name="connsiteY4" fmla="*/ 577850 h 584200"/>
              <a:gd name="connsiteX5" fmla="*/ 1816100 w 2108200"/>
              <a:gd name="connsiteY5" fmla="*/ 434975 h 584200"/>
              <a:gd name="connsiteX6" fmla="*/ 6350 w 2108200"/>
              <a:gd name="connsiteY6" fmla="*/ 434975 h 584200"/>
              <a:gd name="connsiteX7" fmla="*/ 6350 w 2108200"/>
              <a:gd name="connsiteY7" fmla="*/ 149225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108200" h="584200">
                <a:moveTo>
                  <a:pt x="6350" y="149225"/>
                </a:moveTo>
                <a:lnTo>
                  <a:pt x="1816100" y="149225"/>
                </a:lnTo>
                <a:lnTo>
                  <a:pt x="1816100" y="6350"/>
                </a:lnTo>
                <a:lnTo>
                  <a:pt x="2101850" y="292100"/>
                </a:lnTo>
                <a:lnTo>
                  <a:pt x="1816100" y="577850"/>
                </a:lnTo>
                <a:lnTo>
                  <a:pt x="1816100" y="434975"/>
                </a:lnTo>
                <a:lnTo>
                  <a:pt x="6350" y="434975"/>
                </a:lnTo>
                <a:lnTo>
                  <a:pt x="6350" y="1492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304" y="1786127"/>
            <a:ext cx="2095500" cy="571500"/>
          </a:xfrm>
          <a:custGeom>
            <a:avLst/>
            <a:gdLst>
              <a:gd name="connsiteX0" fmla="*/ 0 w 2095500"/>
              <a:gd name="connsiteY0" fmla="*/ 142875 h 571500"/>
              <a:gd name="connsiteX1" fmla="*/ 1809750 w 2095500"/>
              <a:gd name="connsiteY1" fmla="*/ 142875 h 571500"/>
              <a:gd name="connsiteX2" fmla="*/ 1809750 w 2095500"/>
              <a:gd name="connsiteY2" fmla="*/ 0 h 571500"/>
              <a:gd name="connsiteX3" fmla="*/ 2095500 w 2095500"/>
              <a:gd name="connsiteY3" fmla="*/ 285750 h 571500"/>
              <a:gd name="connsiteX4" fmla="*/ 1809750 w 2095500"/>
              <a:gd name="connsiteY4" fmla="*/ 571500 h 571500"/>
              <a:gd name="connsiteX5" fmla="*/ 1809750 w 2095500"/>
              <a:gd name="connsiteY5" fmla="*/ 428625 h 571500"/>
              <a:gd name="connsiteX6" fmla="*/ 0 w 2095500"/>
              <a:gd name="connsiteY6" fmla="*/ 428625 h 571500"/>
              <a:gd name="connsiteX7" fmla="*/ 0 w 2095500"/>
              <a:gd name="connsiteY7" fmla="*/ 142875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095500" h="571500">
                <a:moveTo>
                  <a:pt x="0" y="142875"/>
                </a:moveTo>
                <a:lnTo>
                  <a:pt x="1809750" y="142875"/>
                </a:lnTo>
                <a:lnTo>
                  <a:pt x="1809750" y="0"/>
                </a:lnTo>
                <a:lnTo>
                  <a:pt x="2095500" y="285750"/>
                </a:lnTo>
                <a:lnTo>
                  <a:pt x="1809750" y="571500"/>
                </a:lnTo>
                <a:lnTo>
                  <a:pt x="1809750" y="428625"/>
                </a:lnTo>
                <a:lnTo>
                  <a:pt x="0" y="428625"/>
                </a:lnTo>
                <a:lnTo>
                  <a:pt x="0" y="142875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954" y="1779777"/>
            <a:ext cx="2108200" cy="584200"/>
          </a:xfrm>
          <a:custGeom>
            <a:avLst/>
            <a:gdLst>
              <a:gd name="connsiteX0" fmla="*/ 6350 w 2108200"/>
              <a:gd name="connsiteY0" fmla="*/ 149225 h 584200"/>
              <a:gd name="connsiteX1" fmla="*/ 1816100 w 2108200"/>
              <a:gd name="connsiteY1" fmla="*/ 149225 h 584200"/>
              <a:gd name="connsiteX2" fmla="*/ 1816100 w 2108200"/>
              <a:gd name="connsiteY2" fmla="*/ 6350 h 584200"/>
              <a:gd name="connsiteX3" fmla="*/ 2101850 w 2108200"/>
              <a:gd name="connsiteY3" fmla="*/ 292100 h 584200"/>
              <a:gd name="connsiteX4" fmla="*/ 1816100 w 2108200"/>
              <a:gd name="connsiteY4" fmla="*/ 577850 h 584200"/>
              <a:gd name="connsiteX5" fmla="*/ 1816100 w 2108200"/>
              <a:gd name="connsiteY5" fmla="*/ 434975 h 584200"/>
              <a:gd name="connsiteX6" fmla="*/ 6350 w 2108200"/>
              <a:gd name="connsiteY6" fmla="*/ 434975 h 584200"/>
              <a:gd name="connsiteX7" fmla="*/ 6350 w 2108200"/>
              <a:gd name="connsiteY7" fmla="*/ 149225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108200" h="584200">
                <a:moveTo>
                  <a:pt x="6350" y="149225"/>
                </a:moveTo>
                <a:lnTo>
                  <a:pt x="1816100" y="149225"/>
                </a:lnTo>
                <a:lnTo>
                  <a:pt x="1816100" y="6350"/>
                </a:lnTo>
                <a:lnTo>
                  <a:pt x="2101850" y="292100"/>
                </a:lnTo>
                <a:lnTo>
                  <a:pt x="1816100" y="577850"/>
                </a:lnTo>
                <a:lnTo>
                  <a:pt x="1816100" y="434975"/>
                </a:lnTo>
                <a:lnTo>
                  <a:pt x="6350" y="434975"/>
                </a:lnTo>
                <a:lnTo>
                  <a:pt x="6350" y="1492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8919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9905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50765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81626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12485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43346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74205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05066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6053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66913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97772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28632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59493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90353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21340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52200" y="4129151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3555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415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5276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6135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6996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7855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8716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9703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60563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91422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22282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53143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84003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14990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45850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2569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76709" y="411645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6219" y="4122801"/>
            <a:ext cx="8519541" cy="25400"/>
          </a:xfrm>
          <a:custGeom>
            <a:avLst/>
            <a:gdLst>
              <a:gd name="connsiteX0" fmla="*/ 6350 w 8519541"/>
              <a:gd name="connsiteY0" fmla="*/ 6350 h 25400"/>
              <a:gd name="connsiteX1" fmla="*/ 8513190 w 851954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19541" h="25400">
                <a:moveTo>
                  <a:pt x="6350" y="6350"/>
                </a:moveTo>
                <a:lnTo>
                  <a:pt x="851319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3519" y="4481576"/>
            <a:ext cx="8544941" cy="76200"/>
          </a:xfrm>
          <a:custGeom>
            <a:avLst/>
            <a:gdLst>
              <a:gd name="connsiteX0" fmla="*/ 19050 w 8544941"/>
              <a:gd name="connsiteY0" fmla="*/ 19050 h 76200"/>
              <a:gd name="connsiteX1" fmla="*/ 8525890 w 854494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44941" h="76200">
                <a:moveTo>
                  <a:pt x="19050" y="19050"/>
                </a:moveTo>
                <a:lnTo>
                  <a:pt x="852589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8919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8635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8353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8070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7659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7377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7094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6810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6528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56118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0 w 529691"/>
              <a:gd name="connsiteY1" fmla="*/ 371475 h 371475"/>
              <a:gd name="connsiteX2" fmla="*/ 529690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0" y="371475"/>
                </a:lnTo>
                <a:lnTo>
                  <a:pt x="52969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85834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15552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5268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74985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04576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34293" y="47148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0 w 529691"/>
              <a:gd name="connsiteY1" fmla="*/ 371475 h 371475"/>
              <a:gd name="connsiteX2" fmla="*/ 529690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0" y="371475"/>
                </a:lnTo>
                <a:lnTo>
                  <a:pt x="52969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2285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2003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1720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1309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1027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0744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0460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0178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49768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79484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09202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8918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68635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98226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27943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2569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57659" y="47021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6219" y="4708525"/>
            <a:ext cx="8500491" cy="25400"/>
          </a:xfrm>
          <a:custGeom>
            <a:avLst/>
            <a:gdLst>
              <a:gd name="connsiteX0" fmla="*/ 6350 w 8500491"/>
              <a:gd name="connsiteY0" fmla="*/ 6350 h 25400"/>
              <a:gd name="connsiteX1" fmla="*/ 8494140 w 850049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0491" h="25400">
                <a:moveTo>
                  <a:pt x="6350" y="6350"/>
                </a:moveTo>
                <a:lnTo>
                  <a:pt x="849414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3519" y="5067300"/>
            <a:ext cx="8525891" cy="76200"/>
          </a:xfrm>
          <a:custGeom>
            <a:avLst/>
            <a:gdLst>
              <a:gd name="connsiteX0" fmla="*/ 19050 w 8525891"/>
              <a:gd name="connsiteY0" fmla="*/ 19050 h 76200"/>
              <a:gd name="connsiteX1" fmla="*/ 8506840 w 852589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25891" h="76200">
                <a:moveTo>
                  <a:pt x="19050" y="19050"/>
                </a:moveTo>
                <a:lnTo>
                  <a:pt x="850684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304" y="4000500"/>
            <a:ext cx="2095500" cy="571500"/>
          </a:xfrm>
          <a:custGeom>
            <a:avLst/>
            <a:gdLst>
              <a:gd name="connsiteX0" fmla="*/ 0 w 2095500"/>
              <a:gd name="connsiteY0" fmla="*/ 142875 h 571500"/>
              <a:gd name="connsiteX1" fmla="*/ 1809750 w 2095500"/>
              <a:gd name="connsiteY1" fmla="*/ 142875 h 571500"/>
              <a:gd name="connsiteX2" fmla="*/ 1809750 w 2095500"/>
              <a:gd name="connsiteY2" fmla="*/ 0 h 571500"/>
              <a:gd name="connsiteX3" fmla="*/ 2095500 w 2095500"/>
              <a:gd name="connsiteY3" fmla="*/ 285750 h 571500"/>
              <a:gd name="connsiteX4" fmla="*/ 1809750 w 2095500"/>
              <a:gd name="connsiteY4" fmla="*/ 571500 h 571500"/>
              <a:gd name="connsiteX5" fmla="*/ 1809750 w 2095500"/>
              <a:gd name="connsiteY5" fmla="*/ 428625 h 571500"/>
              <a:gd name="connsiteX6" fmla="*/ 0 w 2095500"/>
              <a:gd name="connsiteY6" fmla="*/ 428625 h 571500"/>
              <a:gd name="connsiteX7" fmla="*/ 0 w 2095500"/>
              <a:gd name="connsiteY7" fmla="*/ 142875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095500" h="571500">
                <a:moveTo>
                  <a:pt x="0" y="142875"/>
                </a:moveTo>
                <a:lnTo>
                  <a:pt x="1809750" y="142875"/>
                </a:lnTo>
                <a:lnTo>
                  <a:pt x="1809750" y="0"/>
                </a:lnTo>
                <a:lnTo>
                  <a:pt x="2095500" y="285750"/>
                </a:lnTo>
                <a:lnTo>
                  <a:pt x="1809750" y="571500"/>
                </a:lnTo>
                <a:lnTo>
                  <a:pt x="1809750" y="428625"/>
                </a:lnTo>
                <a:lnTo>
                  <a:pt x="0" y="428625"/>
                </a:lnTo>
                <a:lnTo>
                  <a:pt x="0" y="142875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954" y="3994150"/>
            <a:ext cx="2108200" cy="584200"/>
          </a:xfrm>
          <a:custGeom>
            <a:avLst/>
            <a:gdLst>
              <a:gd name="connsiteX0" fmla="*/ 6350 w 2108200"/>
              <a:gd name="connsiteY0" fmla="*/ 149225 h 584200"/>
              <a:gd name="connsiteX1" fmla="*/ 1816100 w 2108200"/>
              <a:gd name="connsiteY1" fmla="*/ 149225 h 584200"/>
              <a:gd name="connsiteX2" fmla="*/ 1816100 w 2108200"/>
              <a:gd name="connsiteY2" fmla="*/ 6350 h 584200"/>
              <a:gd name="connsiteX3" fmla="*/ 2101850 w 2108200"/>
              <a:gd name="connsiteY3" fmla="*/ 292100 h 584200"/>
              <a:gd name="connsiteX4" fmla="*/ 1816100 w 2108200"/>
              <a:gd name="connsiteY4" fmla="*/ 577850 h 584200"/>
              <a:gd name="connsiteX5" fmla="*/ 1816100 w 2108200"/>
              <a:gd name="connsiteY5" fmla="*/ 434975 h 584200"/>
              <a:gd name="connsiteX6" fmla="*/ 6350 w 2108200"/>
              <a:gd name="connsiteY6" fmla="*/ 434975 h 584200"/>
              <a:gd name="connsiteX7" fmla="*/ 6350 w 2108200"/>
              <a:gd name="connsiteY7" fmla="*/ 149225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108200" h="584200">
                <a:moveTo>
                  <a:pt x="6350" y="149225"/>
                </a:moveTo>
                <a:lnTo>
                  <a:pt x="1816100" y="149225"/>
                </a:lnTo>
                <a:lnTo>
                  <a:pt x="1816100" y="6350"/>
                </a:lnTo>
                <a:lnTo>
                  <a:pt x="2101850" y="292100"/>
                </a:lnTo>
                <a:lnTo>
                  <a:pt x="1816100" y="577850"/>
                </a:lnTo>
                <a:lnTo>
                  <a:pt x="1816100" y="434975"/>
                </a:lnTo>
                <a:lnTo>
                  <a:pt x="6350" y="434975"/>
                </a:lnTo>
                <a:lnTo>
                  <a:pt x="6350" y="1492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304" y="4572000"/>
            <a:ext cx="2095500" cy="571500"/>
          </a:xfrm>
          <a:custGeom>
            <a:avLst/>
            <a:gdLst>
              <a:gd name="connsiteX0" fmla="*/ 0 w 2095500"/>
              <a:gd name="connsiteY0" fmla="*/ 142875 h 571500"/>
              <a:gd name="connsiteX1" fmla="*/ 1809750 w 2095500"/>
              <a:gd name="connsiteY1" fmla="*/ 142875 h 571500"/>
              <a:gd name="connsiteX2" fmla="*/ 1809750 w 2095500"/>
              <a:gd name="connsiteY2" fmla="*/ 0 h 571500"/>
              <a:gd name="connsiteX3" fmla="*/ 2095500 w 2095500"/>
              <a:gd name="connsiteY3" fmla="*/ 285750 h 571500"/>
              <a:gd name="connsiteX4" fmla="*/ 1809750 w 2095500"/>
              <a:gd name="connsiteY4" fmla="*/ 571500 h 571500"/>
              <a:gd name="connsiteX5" fmla="*/ 1809750 w 2095500"/>
              <a:gd name="connsiteY5" fmla="*/ 428625 h 571500"/>
              <a:gd name="connsiteX6" fmla="*/ 0 w 2095500"/>
              <a:gd name="connsiteY6" fmla="*/ 428625 h 571500"/>
              <a:gd name="connsiteX7" fmla="*/ 0 w 2095500"/>
              <a:gd name="connsiteY7" fmla="*/ 142875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095500" h="571500">
                <a:moveTo>
                  <a:pt x="0" y="142875"/>
                </a:moveTo>
                <a:lnTo>
                  <a:pt x="1809750" y="142875"/>
                </a:lnTo>
                <a:lnTo>
                  <a:pt x="1809750" y="0"/>
                </a:lnTo>
                <a:lnTo>
                  <a:pt x="2095500" y="285750"/>
                </a:lnTo>
                <a:lnTo>
                  <a:pt x="1809750" y="571500"/>
                </a:lnTo>
                <a:lnTo>
                  <a:pt x="1809750" y="428625"/>
                </a:lnTo>
                <a:lnTo>
                  <a:pt x="0" y="428625"/>
                </a:lnTo>
                <a:lnTo>
                  <a:pt x="0" y="142875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954" y="4565650"/>
            <a:ext cx="2108200" cy="584200"/>
          </a:xfrm>
          <a:custGeom>
            <a:avLst/>
            <a:gdLst>
              <a:gd name="connsiteX0" fmla="*/ 6350 w 2108200"/>
              <a:gd name="connsiteY0" fmla="*/ 149225 h 584200"/>
              <a:gd name="connsiteX1" fmla="*/ 1816100 w 2108200"/>
              <a:gd name="connsiteY1" fmla="*/ 149225 h 584200"/>
              <a:gd name="connsiteX2" fmla="*/ 1816100 w 2108200"/>
              <a:gd name="connsiteY2" fmla="*/ 6350 h 584200"/>
              <a:gd name="connsiteX3" fmla="*/ 2101850 w 2108200"/>
              <a:gd name="connsiteY3" fmla="*/ 292100 h 584200"/>
              <a:gd name="connsiteX4" fmla="*/ 1816100 w 2108200"/>
              <a:gd name="connsiteY4" fmla="*/ 577850 h 584200"/>
              <a:gd name="connsiteX5" fmla="*/ 1816100 w 2108200"/>
              <a:gd name="connsiteY5" fmla="*/ 434975 h 584200"/>
              <a:gd name="connsiteX6" fmla="*/ 6350 w 2108200"/>
              <a:gd name="connsiteY6" fmla="*/ 434975 h 584200"/>
              <a:gd name="connsiteX7" fmla="*/ 6350 w 2108200"/>
              <a:gd name="connsiteY7" fmla="*/ 149225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108200" h="584200">
                <a:moveTo>
                  <a:pt x="6350" y="149225"/>
                </a:moveTo>
                <a:lnTo>
                  <a:pt x="1816100" y="149225"/>
                </a:lnTo>
                <a:lnTo>
                  <a:pt x="1816100" y="6350"/>
                </a:lnTo>
                <a:lnTo>
                  <a:pt x="2101850" y="292100"/>
                </a:lnTo>
                <a:lnTo>
                  <a:pt x="1816100" y="577850"/>
                </a:lnTo>
                <a:lnTo>
                  <a:pt x="1816100" y="434975"/>
                </a:lnTo>
                <a:lnTo>
                  <a:pt x="6350" y="434975"/>
                </a:lnTo>
                <a:lnTo>
                  <a:pt x="6350" y="1492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8919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8635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8353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8070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7659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7377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7094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6810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6528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56118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0 w 529691"/>
              <a:gd name="connsiteY1" fmla="*/ 371475 h 371475"/>
              <a:gd name="connsiteX2" fmla="*/ 529690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0" y="371475"/>
                </a:lnTo>
                <a:lnTo>
                  <a:pt x="52969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85834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15552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5268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74985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04576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34293" y="2700401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0 w 529691"/>
              <a:gd name="connsiteY1" fmla="*/ 371475 h 371475"/>
              <a:gd name="connsiteX2" fmla="*/ 529690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0" y="371475"/>
                </a:lnTo>
                <a:lnTo>
                  <a:pt x="52969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2285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2003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1720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1309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1027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0744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0460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0178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49768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79484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09202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8918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68635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98226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27943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2569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57659" y="2687701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6219" y="2694051"/>
            <a:ext cx="8500491" cy="25400"/>
          </a:xfrm>
          <a:custGeom>
            <a:avLst/>
            <a:gdLst>
              <a:gd name="connsiteX0" fmla="*/ 6350 w 8500491"/>
              <a:gd name="connsiteY0" fmla="*/ 6350 h 25400"/>
              <a:gd name="connsiteX1" fmla="*/ 8494140 w 850049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0491" h="25400">
                <a:moveTo>
                  <a:pt x="6350" y="6350"/>
                </a:moveTo>
                <a:lnTo>
                  <a:pt x="849414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3519" y="3052826"/>
            <a:ext cx="8525891" cy="76200"/>
          </a:xfrm>
          <a:custGeom>
            <a:avLst/>
            <a:gdLst>
              <a:gd name="connsiteX0" fmla="*/ 19050 w 8525891"/>
              <a:gd name="connsiteY0" fmla="*/ 19050 h 76200"/>
              <a:gd name="connsiteX1" fmla="*/ 8506840 w 852589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25891" h="76200">
                <a:moveTo>
                  <a:pt x="19050" y="19050"/>
                </a:moveTo>
                <a:lnTo>
                  <a:pt x="850684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304" y="2572511"/>
            <a:ext cx="2095500" cy="571500"/>
          </a:xfrm>
          <a:custGeom>
            <a:avLst/>
            <a:gdLst>
              <a:gd name="connsiteX0" fmla="*/ 0 w 2095500"/>
              <a:gd name="connsiteY0" fmla="*/ 142875 h 571500"/>
              <a:gd name="connsiteX1" fmla="*/ 1809750 w 2095500"/>
              <a:gd name="connsiteY1" fmla="*/ 142875 h 571500"/>
              <a:gd name="connsiteX2" fmla="*/ 1809750 w 2095500"/>
              <a:gd name="connsiteY2" fmla="*/ 0 h 571500"/>
              <a:gd name="connsiteX3" fmla="*/ 2095500 w 2095500"/>
              <a:gd name="connsiteY3" fmla="*/ 285750 h 571500"/>
              <a:gd name="connsiteX4" fmla="*/ 1809750 w 2095500"/>
              <a:gd name="connsiteY4" fmla="*/ 571500 h 571500"/>
              <a:gd name="connsiteX5" fmla="*/ 1809750 w 2095500"/>
              <a:gd name="connsiteY5" fmla="*/ 428625 h 571500"/>
              <a:gd name="connsiteX6" fmla="*/ 0 w 2095500"/>
              <a:gd name="connsiteY6" fmla="*/ 428625 h 571500"/>
              <a:gd name="connsiteX7" fmla="*/ 0 w 2095500"/>
              <a:gd name="connsiteY7" fmla="*/ 142875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095500" h="571500">
                <a:moveTo>
                  <a:pt x="0" y="142875"/>
                </a:moveTo>
                <a:lnTo>
                  <a:pt x="1809750" y="142875"/>
                </a:lnTo>
                <a:lnTo>
                  <a:pt x="1809750" y="0"/>
                </a:lnTo>
                <a:lnTo>
                  <a:pt x="2095500" y="285750"/>
                </a:lnTo>
                <a:lnTo>
                  <a:pt x="1809750" y="571500"/>
                </a:lnTo>
                <a:lnTo>
                  <a:pt x="1809750" y="428625"/>
                </a:lnTo>
                <a:lnTo>
                  <a:pt x="0" y="428625"/>
                </a:lnTo>
                <a:lnTo>
                  <a:pt x="0" y="142875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954" y="2566161"/>
            <a:ext cx="2108200" cy="584200"/>
          </a:xfrm>
          <a:custGeom>
            <a:avLst/>
            <a:gdLst>
              <a:gd name="connsiteX0" fmla="*/ 6350 w 2108200"/>
              <a:gd name="connsiteY0" fmla="*/ 149225 h 584200"/>
              <a:gd name="connsiteX1" fmla="*/ 1816100 w 2108200"/>
              <a:gd name="connsiteY1" fmla="*/ 149225 h 584200"/>
              <a:gd name="connsiteX2" fmla="*/ 1816100 w 2108200"/>
              <a:gd name="connsiteY2" fmla="*/ 6350 h 584200"/>
              <a:gd name="connsiteX3" fmla="*/ 2101850 w 2108200"/>
              <a:gd name="connsiteY3" fmla="*/ 292100 h 584200"/>
              <a:gd name="connsiteX4" fmla="*/ 1816100 w 2108200"/>
              <a:gd name="connsiteY4" fmla="*/ 577850 h 584200"/>
              <a:gd name="connsiteX5" fmla="*/ 1816100 w 2108200"/>
              <a:gd name="connsiteY5" fmla="*/ 434975 h 584200"/>
              <a:gd name="connsiteX6" fmla="*/ 6350 w 2108200"/>
              <a:gd name="connsiteY6" fmla="*/ 434975 h 584200"/>
              <a:gd name="connsiteX7" fmla="*/ 6350 w 2108200"/>
              <a:gd name="connsiteY7" fmla="*/ 149225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108200" h="584200">
                <a:moveTo>
                  <a:pt x="6350" y="149225"/>
                </a:moveTo>
                <a:lnTo>
                  <a:pt x="1816100" y="149225"/>
                </a:lnTo>
                <a:lnTo>
                  <a:pt x="1816100" y="6350"/>
                </a:lnTo>
                <a:lnTo>
                  <a:pt x="2101850" y="292100"/>
                </a:lnTo>
                <a:lnTo>
                  <a:pt x="1816100" y="577850"/>
                </a:lnTo>
                <a:lnTo>
                  <a:pt x="1816100" y="434975"/>
                </a:lnTo>
                <a:lnTo>
                  <a:pt x="6350" y="434975"/>
                </a:lnTo>
                <a:lnTo>
                  <a:pt x="6350" y="1492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8919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8635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8353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8070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7659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7377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7094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6810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6528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56118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0 w 529691"/>
              <a:gd name="connsiteY1" fmla="*/ 371475 h 371475"/>
              <a:gd name="connsiteX2" fmla="*/ 529690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0" y="371475"/>
                </a:lnTo>
                <a:lnTo>
                  <a:pt x="52969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85834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15552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5268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74985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04576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1 w 529691"/>
              <a:gd name="connsiteY1" fmla="*/ 371475 h 371475"/>
              <a:gd name="connsiteX2" fmla="*/ 529691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1" y="371475"/>
                </a:lnTo>
                <a:lnTo>
                  <a:pt x="52969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34293" y="3343275"/>
            <a:ext cx="529691" cy="371475"/>
          </a:xfrm>
          <a:custGeom>
            <a:avLst/>
            <a:gdLst>
              <a:gd name="connsiteX0" fmla="*/ 0 w 529691"/>
              <a:gd name="connsiteY0" fmla="*/ 371475 h 371475"/>
              <a:gd name="connsiteX1" fmla="*/ 529690 w 529691"/>
              <a:gd name="connsiteY1" fmla="*/ 371475 h 371475"/>
              <a:gd name="connsiteX2" fmla="*/ 529690 w 529691"/>
              <a:gd name="connsiteY2" fmla="*/ 0 h 371475"/>
              <a:gd name="connsiteX3" fmla="*/ 0 w 529691"/>
              <a:gd name="connsiteY3" fmla="*/ 0 h 371475"/>
              <a:gd name="connsiteX4" fmla="*/ 0 w 52969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691" h="371475">
                <a:moveTo>
                  <a:pt x="0" y="371475"/>
                </a:moveTo>
                <a:lnTo>
                  <a:pt x="529690" y="371475"/>
                </a:lnTo>
                <a:lnTo>
                  <a:pt x="52969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2285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2003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1720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1309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1027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0744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0460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0178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49768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79484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09202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8918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68635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98226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27943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2569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57659" y="3330575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6219" y="3336925"/>
            <a:ext cx="8500491" cy="25400"/>
          </a:xfrm>
          <a:custGeom>
            <a:avLst/>
            <a:gdLst>
              <a:gd name="connsiteX0" fmla="*/ 6350 w 8500491"/>
              <a:gd name="connsiteY0" fmla="*/ 6350 h 25400"/>
              <a:gd name="connsiteX1" fmla="*/ 8494140 w 850049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00491" h="25400">
                <a:moveTo>
                  <a:pt x="6350" y="6350"/>
                </a:moveTo>
                <a:lnTo>
                  <a:pt x="849414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3519" y="3695700"/>
            <a:ext cx="8525891" cy="76200"/>
          </a:xfrm>
          <a:custGeom>
            <a:avLst/>
            <a:gdLst>
              <a:gd name="connsiteX0" fmla="*/ 19050 w 8525891"/>
              <a:gd name="connsiteY0" fmla="*/ 19050 h 76200"/>
              <a:gd name="connsiteX1" fmla="*/ 8506840 w 852589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25891" h="76200">
                <a:moveTo>
                  <a:pt x="19050" y="19050"/>
                </a:moveTo>
                <a:lnTo>
                  <a:pt x="850684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304" y="3214116"/>
            <a:ext cx="2095500" cy="571499"/>
          </a:xfrm>
          <a:custGeom>
            <a:avLst/>
            <a:gdLst>
              <a:gd name="connsiteX0" fmla="*/ 0 w 2095500"/>
              <a:gd name="connsiteY0" fmla="*/ 142874 h 571499"/>
              <a:gd name="connsiteX1" fmla="*/ 1809750 w 2095500"/>
              <a:gd name="connsiteY1" fmla="*/ 142874 h 571499"/>
              <a:gd name="connsiteX2" fmla="*/ 1809750 w 2095500"/>
              <a:gd name="connsiteY2" fmla="*/ 0 h 571499"/>
              <a:gd name="connsiteX3" fmla="*/ 2095500 w 2095500"/>
              <a:gd name="connsiteY3" fmla="*/ 285749 h 571499"/>
              <a:gd name="connsiteX4" fmla="*/ 1809750 w 2095500"/>
              <a:gd name="connsiteY4" fmla="*/ 571499 h 571499"/>
              <a:gd name="connsiteX5" fmla="*/ 1809750 w 2095500"/>
              <a:gd name="connsiteY5" fmla="*/ 428624 h 571499"/>
              <a:gd name="connsiteX6" fmla="*/ 0 w 2095500"/>
              <a:gd name="connsiteY6" fmla="*/ 428624 h 571499"/>
              <a:gd name="connsiteX7" fmla="*/ 0 w 2095500"/>
              <a:gd name="connsiteY7" fmla="*/ 142874 h 571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095500" h="571499">
                <a:moveTo>
                  <a:pt x="0" y="142874"/>
                </a:moveTo>
                <a:lnTo>
                  <a:pt x="1809750" y="142874"/>
                </a:lnTo>
                <a:lnTo>
                  <a:pt x="1809750" y="0"/>
                </a:lnTo>
                <a:lnTo>
                  <a:pt x="2095500" y="285749"/>
                </a:lnTo>
                <a:lnTo>
                  <a:pt x="1809750" y="571499"/>
                </a:lnTo>
                <a:lnTo>
                  <a:pt x="1809750" y="428624"/>
                </a:lnTo>
                <a:lnTo>
                  <a:pt x="0" y="428624"/>
                </a:lnTo>
                <a:lnTo>
                  <a:pt x="0" y="142874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0954" y="3207766"/>
            <a:ext cx="2108200" cy="584199"/>
          </a:xfrm>
          <a:custGeom>
            <a:avLst/>
            <a:gdLst>
              <a:gd name="connsiteX0" fmla="*/ 6350 w 2108200"/>
              <a:gd name="connsiteY0" fmla="*/ 149224 h 584199"/>
              <a:gd name="connsiteX1" fmla="*/ 1816100 w 2108200"/>
              <a:gd name="connsiteY1" fmla="*/ 149224 h 584199"/>
              <a:gd name="connsiteX2" fmla="*/ 1816100 w 2108200"/>
              <a:gd name="connsiteY2" fmla="*/ 6350 h 584199"/>
              <a:gd name="connsiteX3" fmla="*/ 2101850 w 2108200"/>
              <a:gd name="connsiteY3" fmla="*/ 292099 h 584199"/>
              <a:gd name="connsiteX4" fmla="*/ 1816100 w 2108200"/>
              <a:gd name="connsiteY4" fmla="*/ 577849 h 584199"/>
              <a:gd name="connsiteX5" fmla="*/ 1816100 w 2108200"/>
              <a:gd name="connsiteY5" fmla="*/ 434974 h 584199"/>
              <a:gd name="connsiteX6" fmla="*/ 6350 w 2108200"/>
              <a:gd name="connsiteY6" fmla="*/ 434974 h 584199"/>
              <a:gd name="connsiteX7" fmla="*/ 6350 w 2108200"/>
              <a:gd name="connsiteY7" fmla="*/ 149224 h 584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108200" h="584199">
                <a:moveTo>
                  <a:pt x="6350" y="149224"/>
                </a:moveTo>
                <a:lnTo>
                  <a:pt x="1816100" y="149224"/>
                </a:lnTo>
                <a:lnTo>
                  <a:pt x="1816100" y="6350"/>
                </a:lnTo>
                <a:lnTo>
                  <a:pt x="2101850" y="292099"/>
                </a:lnTo>
                <a:lnTo>
                  <a:pt x="1816100" y="577849"/>
                </a:lnTo>
                <a:lnTo>
                  <a:pt x="1816100" y="434974"/>
                </a:lnTo>
                <a:lnTo>
                  <a:pt x="6350" y="434974"/>
                </a:lnTo>
                <a:lnTo>
                  <a:pt x="6350" y="14922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8919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9905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50765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81626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12485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43346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74205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05066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36053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66913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97772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28632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59493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90353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21340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52200" y="5357812"/>
            <a:ext cx="530885" cy="371475"/>
          </a:xfrm>
          <a:custGeom>
            <a:avLst/>
            <a:gdLst>
              <a:gd name="connsiteX0" fmla="*/ 0 w 530885"/>
              <a:gd name="connsiteY0" fmla="*/ 371475 h 371475"/>
              <a:gd name="connsiteX1" fmla="*/ 530885 w 530885"/>
              <a:gd name="connsiteY1" fmla="*/ 371475 h 371475"/>
              <a:gd name="connsiteX2" fmla="*/ 530885 w 530885"/>
              <a:gd name="connsiteY2" fmla="*/ 0 h 371475"/>
              <a:gd name="connsiteX3" fmla="*/ 0 w 530885"/>
              <a:gd name="connsiteY3" fmla="*/ 0 h 371475"/>
              <a:gd name="connsiteX4" fmla="*/ 0 w 530885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885" h="371475">
                <a:moveTo>
                  <a:pt x="0" y="371475"/>
                </a:moveTo>
                <a:lnTo>
                  <a:pt x="530885" y="371475"/>
                </a:lnTo>
                <a:lnTo>
                  <a:pt x="530885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13555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44415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5276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06135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36996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7855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98716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29703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60563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91422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22282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53143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84003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14990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45850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82569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776709" y="5345176"/>
            <a:ext cx="25400" cy="409511"/>
          </a:xfrm>
          <a:custGeom>
            <a:avLst/>
            <a:gdLst>
              <a:gd name="connsiteX0" fmla="*/ 6350 w 25400"/>
              <a:gd name="connsiteY0" fmla="*/ 6350 h 409511"/>
              <a:gd name="connsiteX1" fmla="*/ 6350 w 25400"/>
              <a:gd name="connsiteY1" fmla="*/ 403161 h 4095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11">
                <a:moveTo>
                  <a:pt x="6350" y="6350"/>
                </a:moveTo>
                <a:lnTo>
                  <a:pt x="6350" y="403161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76219" y="5351526"/>
            <a:ext cx="8519541" cy="25400"/>
          </a:xfrm>
          <a:custGeom>
            <a:avLst/>
            <a:gdLst>
              <a:gd name="connsiteX0" fmla="*/ 6350 w 8519541"/>
              <a:gd name="connsiteY0" fmla="*/ 6350 h 25400"/>
              <a:gd name="connsiteX1" fmla="*/ 8513190 w 8519541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19541" h="25400">
                <a:moveTo>
                  <a:pt x="6350" y="6350"/>
                </a:moveTo>
                <a:lnTo>
                  <a:pt x="8513190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63519" y="5710237"/>
            <a:ext cx="8544941" cy="76200"/>
          </a:xfrm>
          <a:custGeom>
            <a:avLst/>
            <a:gdLst>
              <a:gd name="connsiteX0" fmla="*/ 19050 w 8544941"/>
              <a:gd name="connsiteY0" fmla="*/ 19050 h 76200"/>
              <a:gd name="connsiteX1" fmla="*/ 8525890 w 854494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544941" h="76200">
                <a:moveTo>
                  <a:pt x="19050" y="19050"/>
                </a:moveTo>
                <a:lnTo>
                  <a:pt x="8525890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3316" y="5215128"/>
            <a:ext cx="1999488" cy="571500"/>
          </a:xfrm>
          <a:custGeom>
            <a:avLst/>
            <a:gdLst>
              <a:gd name="connsiteX0" fmla="*/ 0 w 1999488"/>
              <a:gd name="connsiteY0" fmla="*/ 142875 h 571500"/>
              <a:gd name="connsiteX1" fmla="*/ 1713738 w 1999488"/>
              <a:gd name="connsiteY1" fmla="*/ 142875 h 571500"/>
              <a:gd name="connsiteX2" fmla="*/ 1713738 w 1999488"/>
              <a:gd name="connsiteY2" fmla="*/ 0 h 571500"/>
              <a:gd name="connsiteX3" fmla="*/ 1999488 w 1999488"/>
              <a:gd name="connsiteY3" fmla="*/ 285750 h 571500"/>
              <a:gd name="connsiteX4" fmla="*/ 1713738 w 1999488"/>
              <a:gd name="connsiteY4" fmla="*/ 571500 h 571500"/>
              <a:gd name="connsiteX5" fmla="*/ 1713738 w 1999488"/>
              <a:gd name="connsiteY5" fmla="*/ 428625 h 571500"/>
              <a:gd name="connsiteX6" fmla="*/ 0 w 1999488"/>
              <a:gd name="connsiteY6" fmla="*/ 428625 h 571500"/>
              <a:gd name="connsiteX7" fmla="*/ 0 w 1999488"/>
              <a:gd name="connsiteY7" fmla="*/ 142875 h 571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999488" h="571500">
                <a:moveTo>
                  <a:pt x="0" y="142875"/>
                </a:moveTo>
                <a:lnTo>
                  <a:pt x="1713738" y="142875"/>
                </a:lnTo>
                <a:lnTo>
                  <a:pt x="1713738" y="0"/>
                </a:lnTo>
                <a:lnTo>
                  <a:pt x="1999488" y="285750"/>
                </a:lnTo>
                <a:lnTo>
                  <a:pt x="1713738" y="571500"/>
                </a:lnTo>
                <a:lnTo>
                  <a:pt x="1713738" y="428625"/>
                </a:lnTo>
                <a:lnTo>
                  <a:pt x="0" y="428625"/>
                </a:lnTo>
                <a:lnTo>
                  <a:pt x="0" y="142875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6966" y="5208778"/>
            <a:ext cx="2012188" cy="584200"/>
          </a:xfrm>
          <a:custGeom>
            <a:avLst/>
            <a:gdLst>
              <a:gd name="connsiteX0" fmla="*/ 6350 w 2012188"/>
              <a:gd name="connsiteY0" fmla="*/ 149225 h 584200"/>
              <a:gd name="connsiteX1" fmla="*/ 1720088 w 2012188"/>
              <a:gd name="connsiteY1" fmla="*/ 149225 h 584200"/>
              <a:gd name="connsiteX2" fmla="*/ 1720088 w 2012188"/>
              <a:gd name="connsiteY2" fmla="*/ 6350 h 584200"/>
              <a:gd name="connsiteX3" fmla="*/ 2005838 w 2012188"/>
              <a:gd name="connsiteY3" fmla="*/ 292100 h 584200"/>
              <a:gd name="connsiteX4" fmla="*/ 1720088 w 2012188"/>
              <a:gd name="connsiteY4" fmla="*/ 577850 h 584200"/>
              <a:gd name="connsiteX5" fmla="*/ 1720088 w 2012188"/>
              <a:gd name="connsiteY5" fmla="*/ 434975 h 584200"/>
              <a:gd name="connsiteX6" fmla="*/ 6350 w 2012188"/>
              <a:gd name="connsiteY6" fmla="*/ 434975 h 584200"/>
              <a:gd name="connsiteX7" fmla="*/ 6350 w 2012188"/>
              <a:gd name="connsiteY7" fmla="*/ 149225 h 58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012188" h="584200">
                <a:moveTo>
                  <a:pt x="6350" y="149225"/>
                </a:moveTo>
                <a:lnTo>
                  <a:pt x="1720088" y="149225"/>
                </a:lnTo>
                <a:lnTo>
                  <a:pt x="1720088" y="6350"/>
                </a:lnTo>
                <a:lnTo>
                  <a:pt x="2005838" y="292100"/>
                </a:lnTo>
                <a:lnTo>
                  <a:pt x="1720088" y="577850"/>
                </a:lnTo>
                <a:lnTo>
                  <a:pt x="1720088" y="434975"/>
                </a:lnTo>
                <a:lnTo>
                  <a:pt x="6350" y="434975"/>
                </a:lnTo>
                <a:lnTo>
                  <a:pt x="6350" y="14922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10611" y="5324855"/>
            <a:ext cx="691895" cy="425196"/>
          </a:xfrm>
          <a:custGeom>
            <a:avLst/>
            <a:gdLst>
              <a:gd name="connsiteX0" fmla="*/ 12954 w 691895"/>
              <a:gd name="connsiteY0" fmla="*/ 412241 h 425196"/>
              <a:gd name="connsiteX1" fmla="*/ 678941 w 691895"/>
              <a:gd name="connsiteY1" fmla="*/ 412241 h 425196"/>
              <a:gd name="connsiteX2" fmla="*/ 678941 w 691895"/>
              <a:gd name="connsiteY2" fmla="*/ 12953 h 425196"/>
              <a:gd name="connsiteX3" fmla="*/ 12954 w 691895"/>
              <a:gd name="connsiteY3" fmla="*/ 12953 h 425196"/>
              <a:gd name="connsiteX4" fmla="*/ 12954 w 691895"/>
              <a:gd name="connsiteY4" fmla="*/ 412241 h 4251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1895" h="425196">
                <a:moveTo>
                  <a:pt x="12954" y="412241"/>
                </a:moveTo>
                <a:lnTo>
                  <a:pt x="678941" y="412241"/>
                </a:lnTo>
                <a:lnTo>
                  <a:pt x="678941" y="12953"/>
                </a:lnTo>
                <a:lnTo>
                  <a:pt x="12954" y="12953"/>
                </a:lnTo>
                <a:lnTo>
                  <a:pt x="12954" y="41224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914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分析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03600" y="1485900"/>
            <a:ext cx="1397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0" y="1485900"/>
            <a:ext cx="1397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70400" y="1485900"/>
            <a:ext cx="1397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91100" y="1485900"/>
            <a:ext cx="1397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24500" y="1485900"/>
            <a:ext cx="1397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57900" y="1485900"/>
            <a:ext cx="1397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78600" y="1485900"/>
            <a:ext cx="1397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12000" y="1485900"/>
            <a:ext cx="1397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45400" y="1485900"/>
            <a:ext cx="1397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78800" y="1485900"/>
            <a:ext cx="1397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99500" y="1485900"/>
            <a:ext cx="1524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32900" y="1485900"/>
            <a:ext cx="1524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66300" y="1485900"/>
            <a:ext cx="1524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87000" y="1485900"/>
            <a:ext cx="1524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820400" y="1485900"/>
            <a:ext cx="1524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53800" y="1485900"/>
            <a:ext cx="1524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1400" y="1460500"/>
            <a:ext cx="914400" cy="365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的原码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50800" algn="l"/>
                <a:tab pos="1143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的原码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反码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补码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的补码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50800" algn="l"/>
                <a:tab pos="1143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的补码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036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370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704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038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245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579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913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247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581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788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122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456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790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3124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8331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66500" y="53848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44600" y="5346700"/>
            <a:ext cx="596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result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05100" y="54483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809750" y="1000505"/>
            <a:ext cx="8951976" cy="5071872"/>
          </a:xfrm>
          <a:custGeom>
            <a:avLst/>
            <a:gdLst>
              <a:gd name="connsiteX0" fmla="*/ 0 w 8951976"/>
              <a:gd name="connsiteY0" fmla="*/ 5071872 h 5071872"/>
              <a:gd name="connsiteX1" fmla="*/ 8951976 w 8951976"/>
              <a:gd name="connsiteY1" fmla="*/ 5071872 h 5071872"/>
              <a:gd name="connsiteX2" fmla="*/ 8951976 w 8951976"/>
              <a:gd name="connsiteY2" fmla="*/ 0 h 5071872"/>
              <a:gd name="connsiteX3" fmla="*/ 0 w 8951976"/>
              <a:gd name="connsiteY3" fmla="*/ 0 h 5071872"/>
              <a:gd name="connsiteX4" fmla="*/ 0 w 8951976"/>
              <a:gd name="connsiteY4" fmla="*/ 5071872 h 5071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51976" h="5071872">
                <a:moveTo>
                  <a:pt x="0" y="5071872"/>
                </a:moveTo>
                <a:lnTo>
                  <a:pt x="8951976" y="5071872"/>
                </a:lnTo>
                <a:lnTo>
                  <a:pt x="8951976" y="0"/>
                </a:lnTo>
                <a:lnTo>
                  <a:pt x="0" y="0"/>
                </a:lnTo>
                <a:lnTo>
                  <a:pt x="0" y="5071872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90700" y="981455"/>
            <a:ext cx="8990076" cy="5109972"/>
          </a:xfrm>
          <a:custGeom>
            <a:avLst/>
            <a:gdLst>
              <a:gd name="connsiteX0" fmla="*/ 19050 w 8990076"/>
              <a:gd name="connsiteY0" fmla="*/ 5090922 h 5109972"/>
              <a:gd name="connsiteX1" fmla="*/ 8971026 w 8990076"/>
              <a:gd name="connsiteY1" fmla="*/ 5090922 h 5109972"/>
              <a:gd name="connsiteX2" fmla="*/ 8971026 w 8990076"/>
              <a:gd name="connsiteY2" fmla="*/ 19050 h 5109972"/>
              <a:gd name="connsiteX3" fmla="*/ 19050 w 8990076"/>
              <a:gd name="connsiteY3" fmla="*/ 19050 h 5109972"/>
              <a:gd name="connsiteX4" fmla="*/ 19050 w 8990076"/>
              <a:gd name="connsiteY4" fmla="*/ 5090922 h 5109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90076" h="5109972">
                <a:moveTo>
                  <a:pt x="19050" y="5090922"/>
                </a:moveTo>
                <a:lnTo>
                  <a:pt x="8971026" y="5090922"/>
                </a:lnTo>
                <a:lnTo>
                  <a:pt x="8971026" y="19050"/>
                </a:lnTo>
                <a:lnTo>
                  <a:pt x="19050" y="19050"/>
                </a:lnTo>
                <a:lnTo>
                  <a:pt x="19050" y="509092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1028700"/>
            <a:ext cx="63500" cy="485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4200" y="1041400"/>
            <a:ext cx="9017000" cy="5130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数据在内存中的表示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92300" y="1143000"/>
            <a:ext cx="3390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92300" y="1981200"/>
            <a:ext cx="26416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06700" y="2819400"/>
            <a:ext cx="3022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num1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num2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-1;</a:t>
            </a:r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7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27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result;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06700" y="4051300"/>
            <a:ext cx="43434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result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num1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num2;</a:t>
            </a:r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(“%d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”,</a:t>
            </a:r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result</a:t>
            </a: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7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7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92300" y="5257800"/>
            <a:ext cx="177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10741" y="1913889"/>
            <a:ext cx="10779759" cy="21844"/>
          </a:xfrm>
          <a:custGeom>
            <a:avLst/>
            <a:gdLst>
              <a:gd name="connsiteX0" fmla="*/ 6350 w 10779759"/>
              <a:gd name="connsiteY0" fmla="*/ 6350 h 21844"/>
              <a:gd name="connsiteX1" fmla="*/ 10773410 w 10779759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779759" h="21844">
                <a:moveTo>
                  <a:pt x="6350" y="6350"/>
                </a:moveTo>
                <a:lnTo>
                  <a:pt x="10773410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0150" y="4338573"/>
            <a:ext cx="9400540" cy="21844"/>
          </a:xfrm>
          <a:custGeom>
            <a:avLst/>
            <a:gdLst>
              <a:gd name="connsiteX0" fmla="*/ 6350 w 9400540"/>
              <a:gd name="connsiteY0" fmla="*/ 6350 h 21844"/>
              <a:gd name="connsiteX1" fmla="*/ 9394190 w 9400540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400540" h="21844">
                <a:moveTo>
                  <a:pt x="6350" y="6350"/>
                </a:moveTo>
                <a:lnTo>
                  <a:pt x="9394190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0150" y="5323078"/>
            <a:ext cx="9394443" cy="21844"/>
          </a:xfrm>
          <a:custGeom>
            <a:avLst/>
            <a:gdLst>
              <a:gd name="connsiteX0" fmla="*/ 6350 w 9394443"/>
              <a:gd name="connsiteY0" fmla="*/ 6350 h 21844"/>
              <a:gd name="connsiteX1" fmla="*/ 9388093 w 9394443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94443" h="21844">
                <a:moveTo>
                  <a:pt x="6350" y="6350"/>
                </a:moveTo>
                <a:lnTo>
                  <a:pt x="9388093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70633" y="1342389"/>
            <a:ext cx="21844" cy="4470400"/>
          </a:xfrm>
          <a:custGeom>
            <a:avLst/>
            <a:gdLst>
              <a:gd name="connsiteX0" fmla="*/ 6350 w 21844"/>
              <a:gd name="connsiteY0" fmla="*/ 6350 h 4470400"/>
              <a:gd name="connsiteX1" fmla="*/ 6350 w 21844"/>
              <a:gd name="connsiteY1" fmla="*/ 4464050 h 447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4470400">
                <a:moveTo>
                  <a:pt x="6350" y="6350"/>
                </a:moveTo>
                <a:lnTo>
                  <a:pt x="6350" y="44640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2342" y="1342389"/>
            <a:ext cx="21844" cy="4470400"/>
          </a:xfrm>
          <a:custGeom>
            <a:avLst/>
            <a:gdLst>
              <a:gd name="connsiteX0" fmla="*/ 6350 w 21844"/>
              <a:gd name="connsiteY0" fmla="*/ 6350 h 4470400"/>
              <a:gd name="connsiteX1" fmla="*/ 6350 w 21844"/>
              <a:gd name="connsiteY1" fmla="*/ 4464050 h 447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4470400">
                <a:moveTo>
                  <a:pt x="6350" y="6350"/>
                </a:moveTo>
                <a:lnTo>
                  <a:pt x="6350" y="44640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64326" y="1330197"/>
            <a:ext cx="21844" cy="4470400"/>
          </a:xfrm>
          <a:custGeom>
            <a:avLst/>
            <a:gdLst>
              <a:gd name="connsiteX0" fmla="*/ 6350 w 21844"/>
              <a:gd name="connsiteY0" fmla="*/ 6350 h 4470400"/>
              <a:gd name="connsiteX1" fmla="*/ 6350 w 21844"/>
              <a:gd name="connsiteY1" fmla="*/ 4464049 h 447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4470400">
                <a:moveTo>
                  <a:pt x="6350" y="6350"/>
                </a:moveTo>
                <a:lnTo>
                  <a:pt x="6350" y="4464049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65109" y="1333246"/>
            <a:ext cx="21844" cy="4470400"/>
          </a:xfrm>
          <a:custGeom>
            <a:avLst/>
            <a:gdLst>
              <a:gd name="connsiteX0" fmla="*/ 6350 w 21844"/>
              <a:gd name="connsiteY0" fmla="*/ 6350 h 4470400"/>
              <a:gd name="connsiteX1" fmla="*/ 6350 w 21844"/>
              <a:gd name="connsiteY1" fmla="*/ 4464050 h 4470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844" h="4470400">
                <a:moveTo>
                  <a:pt x="6350" y="6350"/>
                </a:moveTo>
                <a:lnTo>
                  <a:pt x="6350" y="44640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08250" y="3408934"/>
            <a:ext cx="9274047" cy="21844"/>
          </a:xfrm>
          <a:custGeom>
            <a:avLst/>
            <a:gdLst>
              <a:gd name="connsiteX0" fmla="*/ 6350 w 9274047"/>
              <a:gd name="connsiteY0" fmla="*/ 6350 h 21844"/>
              <a:gd name="connsiteX1" fmla="*/ 9267697 w 9274047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74047" h="21844">
                <a:moveTo>
                  <a:pt x="6350" y="6350"/>
                </a:moveTo>
                <a:lnTo>
                  <a:pt x="9267697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70150" y="4795773"/>
            <a:ext cx="9370059" cy="21844"/>
          </a:xfrm>
          <a:custGeom>
            <a:avLst/>
            <a:gdLst>
              <a:gd name="connsiteX0" fmla="*/ 6350 w 9370059"/>
              <a:gd name="connsiteY0" fmla="*/ 6350 h 21844"/>
              <a:gd name="connsiteX1" fmla="*/ 9363709 w 9370059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70059" h="21844">
                <a:moveTo>
                  <a:pt x="6350" y="6350"/>
                </a:moveTo>
                <a:lnTo>
                  <a:pt x="9363709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2342" y="2422905"/>
            <a:ext cx="9382252" cy="21844"/>
          </a:xfrm>
          <a:custGeom>
            <a:avLst/>
            <a:gdLst>
              <a:gd name="connsiteX0" fmla="*/ 6350 w 9382252"/>
              <a:gd name="connsiteY0" fmla="*/ 6350 h 21844"/>
              <a:gd name="connsiteX1" fmla="*/ 9375901 w 938225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82252" h="21844">
                <a:moveTo>
                  <a:pt x="6350" y="6350"/>
                </a:moveTo>
                <a:lnTo>
                  <a:pt x="937590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82342" y="2922777"/>
            <a:ext cx="9382252" cy="21844"/>
          </a:xfrm>
          <a:custGeom>
            <a:avLst/>
            <a:gdLst>
              <a:gd name="connsiteX0" fmla="*/ 6350 w 9382252"/>
              <a:gd name="connsiteY0" fmla="*/ 6350 h 21844"/>
              <a:gd name="connsiteX1" fmla="*/ 9375901 w 938225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382252" h="21844">
                <a:moveTo>
                  <a:pt x="6350" y="6350"/>
                </a:moveTo>
                <a:lnTo>
                  <a:pt x="937590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52600" y="3857244"/>
            <a:ext cx="10069068" cy="76200"/>
          </a:xfrm>
          <a:custGeom>
            <a:avLst/>
            <a:gdLst>
              <a:gd name="connsiteX0" fmla="*/ 19050 w 10069068"/>
              <a:gd name="connsiteY0" fmla="*/ 19050 h 76200"/>
              <a:gd name="connsiteX1" fmla="*/ 10050018 w 10069068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69068" h="76200">
                <a:moveTo>
                  <a:pt x="19050" y="19050"/>
                </a:moveTo>
                <a:lnTo>
                  <a:pt x="10050018" y="19050"/>
                </a:lnTo>
              </a:path>
            </a:pathLst>
          </a:custGeom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41153" y="1992769"/>
            <a:ext cx="1724545" cy="399504"/>
          </a:xfrm>
          <a:custGeom>
            <a:avLst/>
            <a:gdLst>
              <a:gd name="connsiteX0" fmla="*/ 0 w 1724545"/>
              <a:gd name="connsiteY0" fmla="*/ 399504 h 399504"/>
              <a:gd name="connsiteX1" fmla="*/ 1724545 w 1724545"/>
              <a:gd name="connsiteY1" fmla="*/ 399504 h 399504"/>
              <a:gd name="connsiteX2" fmla="*/ 1724545 w 1724545"/>
              <a:gd name="connsiteY2" fmla="*/ 0 h 399504"/>
              <a:gd name="connsiteX3" fmla="*/ 0 w 1724545"/>
              <a:gd name="connsiteY3" fmla="*/ 0 h 399504"/>
              <a:gd name="connsiteX4" fmla="*/ 0 w 1724545"/>
              <a:gd name="connsiteY4" fmla="*/ 399504 h 3995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4545" h="399504">
                <a:moveTo>
                  <a:pt x="0" y="399504"/>
                </a:moveTo>
                <a:lnTo>
                  <a:pt x="1724545" y="399504"/>
                </a:lnTo>
                <a:lnTo>
                  <a:pt x="1724545" y="0"/>
                </a:lnTo>
                <a:lnTo>
                  <a:pt x="0" y="0"/>
                </a:lnTo>
                <a:lnTo>
                  <a:pt x="0" y="39950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28453" y="1980069"/>
            <a:ext cx="1749945" cy="424903"/>
          </a:xfrm>
          <a:custGeom>
            <a:avLst/>
            <a:gdLst>
              <a:gd name="connsiteX0" fmla="*/ 6350 w 1749945"/>
              <a:gd name="connsiteY0" fmla="*/ 418553 h 424903"/>
              <a:gd name="connsiteX1" fmla="*/ 1743595 w 1749945"/>
              <a:gd name="connsiteY1" fmla="*/ 418553 h 424903"/>
              <a:gd name="connsiteX2" fmla="*/ 1743595 w 1749945"/>
              <a:gd name="connsiteY2" fmla="*/ 6350 h 424903"/>
              <a:gd name="connsiteX3" fmla="*/ 6350 w 1749945"/>
              <a:gd name="connsiteY3" fmla="*/ 6350 h 424903"/>
              <a:gd name="connsiteX4" fmla="*/ 6350 w 1749945"/>
              <a:gd name="connsiteY4" fmla="*/ 418553 h 424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9945" h="424903">
                <a:moveTo>
                  <a:pt x="6350" y="418553"/>
                </a:moveTo>
                <a:lnTo>
                  <a:pt x="1743595" y="418553"/>
                </a:lnTo>
                <a:lnTo>
                  <a:pt x="1743595" y="6350"/>
                </a:lnTo>
                <a:lnTo>
                  <a:pt x="6350" y="6350"/>
                </a:lnTo>
                <a:lnTo>
                  <a:pt x="6350" y="41855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整型小结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8700" y="1447800"/>
            <a:ext cx="50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3492500"/>
            <a:ext cx="3048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79600" y="1485900"/>
            <a:ext cx="5080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635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符号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43100" y="4597400"/>
            <a:ext cx="25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1498600"/>
            <a:ext cx="19050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关键字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11430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(signed)</a:t>
            </a:r>
            <a:r>
              <a:rPr lang="en-US" altLang="zh-CN" sz="20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11430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(signed)</a:t>
            </a:r>
            <a:r>
              <a:rPr lang="en-US" altLang="zh-CN" sz="20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143000" algn="l"/>
              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(signed)</a:t>
            </a:r>
            <a:r>
              <a:rPr lang="en-US" altLang="zh-CN" sz="20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62700" y="1524000"/>
            <a:ext cx="10160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所占位数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32</a:t>
            </a:r>
          </a:p>
          <a:p>
            <a:pPr>
              <a:lnSpc>
                <a:spcPts val="3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5994400"/>
            <a:ext cx="97917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9664700" algn="l"/>
              </a:tabLst>
            </a:pPr>
            <a:r>
              <a:rPr lang="en-US" altLang="zh-CN" sz="2004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sizeof(</a:t>
            </a:r>
            <a:r>
              <a:rPr lang="en-US" altLang="zh-CN" sz="2004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  <a:r>
              <a:rPr lang="en-US" altLang="zh-CN" sz="2004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≤</a:t>
            </a:r>
            <a:r>
              <a:rPr lang="en-US" altLang="zh-CN" sz="2004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sizeof(</a:t>
            </a:r>
            <a:r>
              <a:rPr lang="en-US" altLang="zh-CN" sz="2004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int)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≤</a:t>
            </a:r>
            <a:r>
              <a:rPr lang="en-US" altLang="zh-CN" sz="2004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sizeof(</a:t>
            </a:r>
            <a:r>
              <a:rPr lang="en-US" altLang="zh-CN" sz="2004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004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≤</a:t>
            </a:r>
            <a:r>
              <a:rPr lang="en-US" altLang="zh-CN" sz="2004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sizeof(</a:t>
            </a:r>
            <a:r>
              <a:rPr lang="en-US" altLang="zh-CN" sz="2004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004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9664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3530600"/>
            <a:ext cx="24892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5400" algn="l"/>
                <a:tab pos="508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(signed)</a:t>
            </a:r>
            <a:r>
              <a:rPr lang="en-US" altLang="zh-CN" sz="20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006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5400" algn="l"/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5400" algn="l"/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  <a:tab pos="508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92900" y="3492500"/>
            <a:ext cx="3302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5400" algn="l"/>
                <a:tab pos="381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5400" algn="l"/>
                <a:tab pos="381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32</a:t>
            </a:r>
          </a:p>
          <a:p>
            <a:pPr>
              <a:lnSpc>
                <a:spcPts val="3600"/>
              </a:lnSpc>
              <a:tabLst>
                <a:tab pos="25400" algn="l"/>
                <a:tab pos="381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18500" y="3556000"/>
            <a:ext cx="15875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63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63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50800" algn="l"/>
                <a:tab pos="114300" algn="l"/>
              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~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16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50800" algn="l"/>
                <a:tab pos="1143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50800" algn="l"/>
                <a:tab pos="114300" algn="l"/>
              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~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32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</a:p>
          <a:p>
            <a:pPr>
              <a:lnSpc>
                <a:spcPts val="3600"/>
              </a:lnSpc>
              <a:tabLst>
                <a:tab pos="50800" algn="l"/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64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18500" y="1498600"/>
            <a:ext cx="30353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63500" algn="l"/>
                <a:tab pos="635000" algn="l"/>
                <a:tab pos="17145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数的表示范围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3500" algn="l"/>
                <a:tab pos="635000" algn="l"/>
                <a:tab pos="1714500" algn="l"/>
              </a:tabLst>
            </a:pPr>
            <a:r>
              <a:rPr lang="en-US" altLang="zh-CN" dirty="0" smtClean="0"/>
              <a:t>		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最大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32767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，最</a:t>
            </a:r>
          </a:p>
          <a:p>
            <a:pPr>
              <a:lnSpc>
                <a:spcPts val="1400"/>
              </a:lnSpc>
              <a:tabLst>
                <a:tab pos="63500" algn="l"/>
                <a:tab pos="635000" algn="l"/>
                <a:tab pos="1714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15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15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</a:p>
          <a:p>
            <a:pPr>
              <a:lnSpc>
                <a:spcPts val="100"/>
              </a:lnSpc>
              <a:tabLst>
                <a:tab pos="63500" algn="l"/>
                <a:tab pos="635000" algn="l"/>
                <a:tab pos="1714500" algn="l"/>
              </a:tabLst>
            </a:pPr>
            <a:r>
              <a:rPr lang="en-US" altLang="zh-CN" dirty="0" smtClean="0"/>
              <a:t>			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小</a:t>
            </a: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-32768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63500" algn="l"/>
                <a:tab pos="635000" algn="l"/>
                <a:tab pos="17145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</a:p>
          <a:p>
            <a:pPr>
              <a:lnSpc>
                <a:spcPts val="3100"/>
              </a:lnSpc>
              <a:tabLst>
                <a:tab pos="63500" algn="l"/>
                <a:tab pos="635000" algn="l"/>
                <a:tab pos="17145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~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133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-1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77061" y="1558289"/>
            <a:ext cx="10174223" cy="4893564"/>
          </a:xfrm>
          <a:custGeom>
            <a:avLst/>
            <a:gdLst>
              <a:gd name="connsiteX0" fmla="*/ 0 w 10174223"/>
              <a:gd name="connsiteY0" fmla="*/ 4893563 h 4893564"/>
              <a:gd name="connsiteX1" fmla="*/ 10174223 w 10174223"/>
              <a:gd name="connsiteY1" fmla="*/ 4893563 h 4893564"/>
              <a:gd name="connsiteX2" fmla="*/ 10174223 w 10174223"/>
              <a:gd name="connsiteY2" fmla="*/ 0 h 4893564"/>
              <a:gd name="connsiteX3" fmla="*/ 0 w 10174223"/>
              <a:gd name="connsiteY3" fmla="*/ 0 h 4893564"/>
              <a:gd name="connsiteX4" fmla="*/ 0 w 10174223"/>
              <a:gd name="connsiteY4" fmla="*/ 4893563 h 4893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74223" h="4893564">
                <a:moveTo>
                  <a:pt x="0" y="4893563"/>
                </a:moveTo>
                <a:lnTo>
                  <a:pt x="10174223" y="4893563"/>
                </a:lnTo>
                <a:lnTo>
                  <a:pt x="10174223" y="0"/>
                </a:lnTo>
                <a:lnTo>
                  <a:pt x="0" y="0"/>
                </a:lnTo>
                <a:lnTo>
                  <a:pt x="0" y="489356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8011" y="1539239"/>
            <a:ext cx="10212323" cy="4931664"/>
          </a:xfrm>
          <a:custGeom>
            <a:avLst/>
            <a:gdLst>
              <a:gd name="connsiteX0" fmla="*/ 19050 w 10212323"/>
              <a:gd name="connsiteY0" fmla="*/ 4912613 h 4931664"/>
              <a:gd name="connsiteX1" fmla="*/ 10193273 w 10212323"/>
              <a:gd name="connsiteY1" fmla="*/ 4912613 h 4931664"/>
              <a:gd name="connsiteX2" fmla="*/ 10193273 w 10212323"/>
              <a:gd name="connsiteY2" fmla="*/ 19050 h 4931664"/>
              <a:gd name="connsiteX3" fmla="*/ 19050 w 10212323"/>
              <a:gd name="connsiteY3" fmla="*/ 19050 h 4931664"/>
              <a:gd name="connsiteX4" fmla="*/ 19050 w 10212323"/>
              <a:gd name="connsiteY4" fmla="*/ 4912613 h 49316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2323" h="4931664">
                <a:moveTo>
                  <a:pt x="19050" y="4912613"/>
                </a:moveTo>
                <a:lnTo>
                  <a:pt x="10193273" y="4912613"/>
                </a:lnTo>
                <a:lnTo>
                  <a:pt x="10193273" y="19050"/>
                </a:lnTo>
                <a:lnTo>
                  <a:pt x="19050" y="19050"/>
                </a:lnTo>
                <a:lnTo>
                  <a:pt x="19050" y="491261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700" y="1498600"/>
            <a:ext cx="10388600" cy="5054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965200" y="2247900"/>
            <a:ext cx="2540000" cy="353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SHRT_MIN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SHRT_MAX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USHRT_MAX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006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INT_MIN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INT_MAX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UINT_MAX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006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LONG_MIN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#define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LONG_MAX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23000" y="2247900"/>
            <a:ext cx="2171700" cy="353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38100" algn="l"/>
                <a:tab pos="76200" algn="l"/>
              </a:tabLst>
            </a:pPr>
            <a:r>
              <a:rPr lang="en-US" altLang="zh-CN" sz="2006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(-32768)</a:t>
            </a:r>
          </a:p>
          <a:p>
            <a:pPr>
              <a:lnSpc>
                <a:spcPts val="3600"/>
              </a:lnSpc>
              <a:tabLst>
                <a:tab pos="38100" algn="l"/>
                <a:tab pos="76200" algn="l"/>
              </a:tabLst>
            </a:pP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32767</a:t>
            </a:r>
          </a:p>
          <a:p>
            <a:pPr>
              <a:lnSpc>
                <a:spcPts val="3500"/>
              </a:lnSpc>
              <a:tabLst>
                <a:tab pos="381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0xffff</a:t>
            </a:r>
          </a:p>
          <a:p>
            <a:pPr>
              <a:lnSpc>
                <a:spcPts val="3600"/>
              </a:lnSpc>
              <a:tabLst>
                <a:tab pos="38100" algn="l"/>
                <a:tab pos="76200" algn="l"/>
              </a:tabLst>
            </a:pPr>
            <a:r>
              <a:rPr lang="en-US" altLang="zh-CN" sz="2006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(-2147483647L-1)</a:t>
            </a:r>
          </a:p>
          <a:p>
            <a:pPr>
              <a:lnSpc>
                <a:spcPts val="3600"/>
              </a:lnSpc>
              <a:tabLst>
                <a:tab pos="381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2147483647</a:t>
            </a:r>
          </a:p>
          <a:p>
            <a:pPr>
              <a:lnSpc>
                <a:spcPts val="3600"/>
              </a:lnSpc>
              <a:tabLst>
                <a:tab pos="381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0xffffffff</a:t>
            </a:r>
          </a:p>
          <a:p>
            <a:pPr>
              <a:lnSpc>
                <a:spcPts val="3600"/>
              </a:lnSpc>
              <a:tabLst>
                <a:tab pos="38100" algn="l"/>
                <a:tab pos="76200" algn="l"/>
              </a:tabLst>
            </a:pPr>
            <a:r>
              <a:rPr lang="en-US" altLang="zh-CN" sz="2006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(-2147483647L-1)</a:t>
            </a:r>
          </a:p>
          <a:p>
            <a:pPr>
              <a:lnSpc>
                <a:spcPts val="3600"/>
              </a:lnSpc>
              <a:tabLst>
                <a:tab pos="38100" algn="l"/>
                <a:tab pos="76200" algn="l"/>
              </a:tabLst>
            </a:pP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2147483647L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5200" y="5816600"/>
            <a:ext cx="105410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0388600" algn="l"/>
              </a:tabLst>
            </a:pP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………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0388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81000"/>
            <a:ext cx="53467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69900" algn="l"/>
                <a:tab pos="4953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4699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数据的范围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--&lt;limits.h&gt;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4699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/*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limits.h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中的部分内容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*/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10005" y="909066"/>
            <a:ext cx="8093963" cy="5329428"/>
          </a:xfrm>
          <a:custGeom>
            <a:avLst/>
            <a:gdLst>
              <a:gd name="connsiteX0" fmla="*/ 0 w 8093963"/>
              <a:gd name="connsiteY0" fmla="*/ 5329427 h 5329428"/>
              <a:gd name="connsiteX1" fmla="*/ 8093963 w 8093963"/>
              <a:gd name="connsiteY1" fmla="*/ 5329427 h 5329428"/>
              <a:gd name="connsiteX2" fmla="*/ 8093963 w 8093963"/>
              <a:gd name="connsiteY2" fmla="*/ 0 h 5329428"/>
              <a:gd name="connsiteX3" fmla="*/ 0 w 8093963"/>
              <a:gd name="connsiteY3" fmla="*/ 0 h 5329428"/>
              <a:gd name="connsiteX4" fmla="*/ 0 w 8093963"/>
              <a:gd name="connsiteY4" fmla="*/ 5329427 h 53294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93963" h="5329428">
                <a:moveTo>
                  <a:pt x="0" y="5329427"/>
                </a:moveTo>
                <a:lnTo>
                  <a:pt x="8093963" y="5329427"/>
                </a:lnTo>
                <a:lnTo>
                  <a:pt x="8093963" y="0"/>
                </a:lnTo>
                <a:lnTo>
                  <a:pt x="0" y="0"/>
                </a:lnTo>
                <a:lnTo>
                  <a:pt x="0" y="532942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0955" y="890016"/>
            <a:ext cx="8132063" cy="5367528"/>
          </a:xfrm>
          <a:custGeom>
            <a:avLst/>
            <a:gdLst>
              <a:gd name="connsiteX0" fmla="*/ 19050 w 8132063"/>
              <a:gd name="connsiteY0" fmla="*/ 5348477 h 5367528"/>
              <a:gd name="connsiteX1" fmla="*/ 8113013 w 8132063"/>
              <a:gd name="connsiteY1" fmla="*/ 5348477 h 5367528"/>
              <a:gd name="connsiteX2" fmla="*/ 8113013 w 8132063"/>
              <a:gd name="connsiteY2" fmla="*/ 19050 h 5367528"/>
              <a:gd name="connsiteX3" fmla="*/ 19050 w 8132063"/>
              <a:gd name="connsiteY3" fmla="*/ 19050 h 5367528"/>
              <a:gd name="connsiteX4" fmla="*/ 19050 w 8132063"/>
              <a:gd name="connsiteY4" fmla="*/ 5348477 h 53675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32063" h="5367528">
                <a:moveTo>
                  <a:pt x="19050" y="5348477"/>
                </a:moveTo>
                <a:lnTo>
                  <a:pt x="8113013" y="5348477"/>
                </a:lnTo>
                <a:lnTo>
                  <a:pt x="8113013" y="19050"/>
                </a:lnTo>
                <a:lnTo>
                  <a:pt x="19050" y="19050"/>
                </a:lnTo>
                <a:lnTo>
                  <a:pt x="19050" y="534847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9548" y="3003456"/>
            <a:ext cx="2669147" cy="1428273"/>
          </a:xfrm>
          <a:custGeom>
            <a:avLst/>
            <a:gdLst>
              <a:gd name="connsiteX0" fmla="*/ 242469 w 2669147"/>
              <a:gd name="connsiteY0" fmla="*/ 469993 h 1428273"/>
              <a:gd name="connsiteX1" fmla="*/ 599339 w 2669147"/>
              <a:gd name="connsiteY1" fmla="*/ 128109 h 1428273"/>
              <a:gd name="connsiteX2" fmla="*/ 866293 w 2669147"/>
              <a:gd name="connsiteY2" fmla="*/ 166971 h 1428273"/>
              <a:gd name="connsiteX3" fmla="*/ 1311555 w 2669147"/>
              <a:gd name="connsiteY3" fmla="*/ 67530 h 1428273"/>
              <a:gd name="connsiteX4" fmla="*/ 1388009 w 2669147"/>
              <a:gd name="connsiteY4" fmla="*/ 108424 h 1428273"/>
              <a:gd name="connsiteX5" fmla="*/ 1749451 w 2669147"/>
              <a:gd name="connsiteY5" fmla="*/ 20286 h 1428273"/>
              <a:gd name="connsiteX6" fmla="*/ 1843431 w 2669147"/>
              <a:gd name="connsiteY6" fmla="*/ 77055 h 1428273"/>
              <a:gd name="connsiteX7" fmla="*/ 2266087 w 2669147"/>
              <a:gd name="connsiteY7" fmla="*/ 51655 h 1428273"/>
              <a:gd name="connsiteX8" fmla="*/ 2367306 w 2669147"/>
              <a:gd name="connsiteY8" fmla="*/ 179290 h 1428273"/>
              <a:gd name="connsiteX9" fmla="*/ 2598446 w 2669147"/>
              <a:gd name="connsiteY9" fmla="*/ 474438 h 1428273"/>
              <a:gd name="connsiteX10" fmla="*/ 2583333 w 2669147"/>
              <a:gd name="connsiteY10" fmla="*/ 506061 h 1428273"/>
              <a:gd name="connsiteX11" fmla="*/ 2506498 w 2669147"/>
              <a:gd name="connsiteY11" fmla="*/ 933416 h 1428273"/>
              <a:gd name="connsiteX12" fmla="*/ 2310918 w 2669147"/>
              <a:gd name="connsiteY12" fmla="*/ 993360 h 1428273"/>
              <a:gd name="connsiteX13" fmla="*/ 1950873 w 2669147"/>
              <a:gd name="connsiteY13" fmla="*/ 1251297 h 1428273"/>
              <a:gd name="connsiteX14" fmla="*/ 1764564 w 2669147"/>
              <a:gd name="connsiteY14" fmla="*/ 1211927 h 1428273"/>
              <a:gd name="connsiteX15" fmla="*/ 1244880 w 2669147"/>
              <a:gd name="connsiteY15" fmla="*/ 1415127 h 1428273"/>
              <a:gd name="connsiteX16" fmla="*/ 1019074 w 2669147"/>
              <a:gd name="connsiteY16" fmla="*/ 1292953 h 1428273"/>
              <a:gd name="connsiteX17" fmla="*/ 365151 w 2669147"/>
              <a:gd name="connsiteY17" fmla="*/ 1173700 h 1428273"/>
              <a:gd name="connsiteX18" fmla="*/ 360071 w 2669147"/>
              <a:gd name="connsiteY18" fmla="*/ 1167477 h 1428273"/>
              <a:gd name="connsiteX19" fmla="*/ 61367 w 2669147"/>
              <a:gd name="connsiteY19" fmla="*/ 996027 h 1428273"/>
              <a:gd name="connsiteX20" fmla="*/ 132106 w 2669147"/>
              <a:gd name="connsiteY20" fmla="*/ 839563 h 1428273"/>
              <a:gd name="connsiteX21" fmla="*/ 36221 w 2669147"/>
              <a:gd name="connsiteY21" fmla="*/ 570577 h 1428273"/>
              <a:gd name="connsiteX22" fmla="*/ 240183 w 2669147"/>
              <a:gd name="connsiteY22" fmla="*/ 474438 h 1428273"/>
              <a:gd name="connsiteX23" fmla="*/ 242469 w 2669147"/>
              <a:gd name="connsiteY23" fmla="*/ 469993 h 14282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2669147" h="1428273">
                <a:moveTo>
                  <a:pt x="242469" y="469993"/>
                </a:moveTo>
                <a:cubicBezTo>
                  <a:pt x="211354" y="303750"/>
                  <a:pt x="371247" y="150715"/>
                  <a:pt x="599339" y="128109"/>
                </a:cubicBezTo>
                <a:cubicBezTo>
                  <a:pt x="691794" y="118965"/>
                  <a:pt x="785775" y="132554"/>
                  <a:pt x="866293" y="166971"/>
                </a:cubicBezTo>
                <a:cubicBezTo>
                  <a:pt x="951637" y="49750"/>
                  <a:pt x="1150900" y="5300"/>
                  <a:pt x="1311555" y="67530"/>
                </a:cubicBezTo>
                <a:cubicBezTo>
                  <a:pt x="1339622" y="78452"/>
                  <a:pt x="1365403" y="92168"/>
                  <a:pt x="1388009" y="108424"/>
                </a:cubicBezTo>
                <a:cubicBezTo>
                  <a:pt x="1454430" y="11396"/>
                  <a:pt x="1616228" y="-28100"/>
                  <a:pt x="1749451" y="20286"/>
                </a:cubicBezTo>
                <a:cubicBezTo>
                  <a:pt x="1786281" y="33748"/>
                  <a:pt x="1818412" y="53179"/>
                  <a:pt x="1843431" y="77055"/>
                </a:cubicBezTo>
                <a:cubicBezTo>
                  <a:pt x="1950492" y="-14765"/>
                  <a:pt x="2139722" y="-26195"/>
                  <a:pt x="2266087" y="51655"/>
                </a:cubicBezTo>
                <a:cubicBezTo>
                  <a:pt x="2319173" y="84421"/>
                  <a:pt x="2354987" y="129506"/>
                  <a:pt x="2367306" y="179290"/>
                </a:cubicBezTo>
                <a:cubicBezTo>
                  <a:pt x="2542693" y="214215"/>
                  <a:pt x="2646198" y="346295"/>
                  <a:pt x="2598446" y="474438"/>
                </a:cubicBezTo>
                <a:cubicBezTo>
                  <a:pt x="2594382" y="485233"/>
                  <a:pt x="2589429" y="495774"/>
                  <a:pt x="2583333" y="506061"/>
                </a:cubicBezTo>
                <a:cubicBezTo>
                  <a:pt x="2724049" y="639538"/>
                  <a:pt x="2689632" y="830800"/>
                  <a:pt x="2506498" y="933416"/>
                </a:cubicBezTo>
                <a:cubicBezTo>
                  <a:pt x="2449475" y="965293"/>
                  <a:pt x="2382038" y="985994"/>
                  <a:pt x="2310918" y="993360"/>
                </a:cubicBezTo>
                <a:cubicBezTo>
                  <a:pt x="2309267" y="1136997"/>
                  <a:pt x="2148104" y="1252440"/>
                  <a:pt x="1950873" y="1251297"/>
                </a:cubicBezTo>
                <a:cubicBezTo>
                  <a:pt x="1884960" y="1250916"/>
                  <a:pt x="1820571" y="1237327"/>
                  <a:pt x="1764564" y="1211927"/>
                </a:cubicBezTo>
                <a:cubicBezTo>
                  <a:pt x="1697889" y="1372836"/>
                  <a:pt x="1465225" y="1463895"/>
                  <a:pt x="1244880" y="1415127"/>
                </a:cubicBezTo>
                <a:cubicBezTo>
                  <a:pt x="1152551" y="1394680"/>
                  <a:pt x="1072794" y="1351500"/>
                  <a:pt x="1019074" y="1292953"/>
                </a:cubicBezTo>
                <a:cubicBezTo>
                  <a:pt x="793522" y="1392013"/>
                  <a:pt x="500660" y="1338673"/>
                  <a:pt x="365151" y="1173700"/>
                </a:cubicBezTo>
                <a:cubicBezTo>
                  <a:pt x="363373" y="1171668"/>
                  <a:pt x="361722" y="1169636"/>
                  <a:pt x="360071" y="1167477"/>
                </a:cubicBezTo>
                <a:cubicBezTo>
                  <a:pt x="212369" y="1180050"/>
                  <a:pt x="78639" y="1103342"/>
                  <a:pt x="61367" y="996027"/>
                </a:cubicBezTo>
                <a:cubicBezTo>
                  <a:pt x="52096" y="938750"/>
                  <a:pt x="78004" y="881600"/>
                  <a:pt x="132106" y="839563"/>
                </a:cubicBezTo>
                <a:cubicBezTo>
                  <a:pt x="4344" y="784699"/>
                  <a:pt x="-38581" y="664303"/>
                  <a:pt x="36221" y="570577"/>
                </a:cubicBezTo>
                <a:cubicBezTo>
                  <a:pt x="79401" y="516602"/>
                  <a:pt x="155219" y="480915"/>
                  <a:pt x="240183" y="474438"/>
                </a:cubicBezTo>
                <a:lnTo>
                  <a:pt x="242469" y="46999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89516" y="5014976"/>
            <a:ext cx="79247" cy="79375"/>
          </a:xfrm>
          <a:custGeom>
            <a:avLst/>
            <a:gdLst>
              <a:gd name="connsiteX0" fmla="*/ 79247 w 79247"/>
              <a:gd name="connsiteY0" fmla="*/ 39623 h 79375"/>
              <a:gd name="connsiteX1" fmla="*/ 39623 w 79247"/>
              <a:gd name="connsiteY1" fmla="*/ 79375 h 79375"/>
              <a:gd name="connsiteX2" fmla="*/ 0 w 79247"/>
              <a:gd name="connsiteY2" fmla="*/ 39623 h 79375"/>
              <a:gd name="connsiteX3" fmla="*/ 39623 w 79247"/>
              <a:gd name="connsiteY3" fmla="*/ 0 h 79375"/>
              <a:gd name="connsiteX4" fmla="*/ 79247 w 79247"/>
              <a:gd name="connsiteY4" fmla="*/ 39623 h 79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247" h="79375">
                <a:moveTo>
                  <a:pt x="79247" y="39623"/>
                </a:moveTo>
                <a:cubicBezTo>
                  <a:pt x="79247" y="61595"/>
                  <a:pt x="61594" y="79375"/>
                  <a:pt x="39623" y="79375"/>
                </a:cubicBezTo>
                <a:cubicBezTo>
                  <a:pt x="17779" y="79375"/>
                  <a:pt x="0" y="61595"/>
                  <a:pt x="0" y="39623"/>
                </a:cubicBezTo>
                <a:cubicBezTo>
                  <a:pt x="0" y="17779"/>
                  <a:pt x="17779" y="0"/>
                  <a:pt x="39623" y="0"/>
                </a:cubicBezTo>
                <a:cubicBezTo>
                  <a:pt x="61594" y="0"/>
                  <a:pt x="79247" y="17779"/>
                  <a:pt x="79247" y="39623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90304" y="4748276"/>
            <a:ext cx="158622" cy="158750"/>
          </a:xfrm>
          <a:custGeom>
            <a:avLst/>
            <a:gdLst>
              <a:gd name="connsiteX0" fmla="*/ 158622 w 158622"/>
              <a:gd name="connsiteY0" fmla="*/ 79375 h 158750"/>
              <a:gd name="connsiteX1" fmla="*/ 79375 w 158622"/>
              <a:gd name="connsiteY1" fmla="*/ 158750 h 158750"/>
              <a:gd name="connsiteX2" fmla="*/ 0 w 158622"/>
              <a:gd name="connsiteY2" fmla="*/ 79375 h 158750"/>
              <a:gd name="connsiteX3" fmla="*/ 79375 w 158622"/>
              <a:gd name="connsiteY3" fmla="*/ 0 h 158750"/>
              <a:gd name="connsiteX4" fmla="*/ 158622 w 158622"/>
              <a:gd name="connsiteY4" fmla="*/ 79375 h 158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8622" h="158750">
                <a:moveTo>
                  <a:pt x="158622" y="79375"/>
                </a:moveTo>
                <a:cubicBezTo>
                  <a:pt x="158622" y="123189"/>
                  <a:pt x="123189" y="158750"/>
                  <a:pt x="79375" y="158750"/>
                </a:cubicBezTo>
                <a:cubicBezTo>
                  <a:pt x="35559" y="158750"/>
                  <a:pt x="0" y="123189"/>
                  <a:pt x="0" y="79375"/>
                </a:cubicBezTo>
                <a:cubicBezTo>
                  <a:pt x="0" y="35559"/>
                  <a:pt x="35559" y="0"/>
                  <a:pt x="79375" y="0"/>
                </a:cubicBezTo>
                <a:cubicBezTo>
                  <a:pt x="123189" y="0"/>
                  <a:pt x="158622" y="35559"/>
                  <a:pt x="158622" y="79375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31402" y="4429378"/>
            <a:ext cx="237997" cy="237998"/>
          </a:xfrm>
          <a:custGeom>
            <a:avLst/>
            <a:gdLst>
              <a:gd name="connsiteX0" fmla="*/ 237997 w 237997"/>
              <a:gd name="connsiteY0" fmla="*/ 118999 h 237998"/>
              <a:gd name="connsiteX1" fmla="*/ 118998 w 237997"/>
              <a:gd name="connsiteY1" fmla="*/ 237998 h 237998"/>
              <a:gd name="connsiteX2" fmla="*/ 0 w 237997"/>
              <a:gd name="connsiteY2" fmla="*/ 118999 h 237998"/>
              <a:gd name="connsiteX3" fmla="*/ 118998 w 237997"/>
              <a:gd name="connsiteY3" fmla="*/ 0 h 237998"/>
              <a:gd name="connsiteX4" fmla="*/ 237997 w 237997"/>
              <a:gd name="connsiteY4" fmla="*/ 118999 h 237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7997" h="237998">
                <a:moveTo>
                  <a:pt x="237997" y="118999"/>
                </a:moveTo>
                <a:cubicBezTo>
                  <a:pt x="237997" y="184785"/>
                  <a:pt x="184784" y="237998"/>
                  <a:pt x="118998" y="237998"/>
                </a:cubicBezTo>
                <a:cubicBezTo>
                  <a:pt x="53340" y="237998"/>
                  <a:pt x="0" y="184785"/>
                  <a:pt x="0" y="118999"/>
                </a:cubicBezTo>
                <a:cubicBezTo>
                  <a:pt x="0" y="53340"/>
                  <a:pt x="53340" y="0"/>
                  <a:pt x="118998" y="0"/>
                </a:cubicBezTo>
                <a:cubicBezTo>
                  <a:pt x="184784" y="0"/>
                  <a:pt x="237997" y="53340"/>
                  <a:pt x="237997" y="118999"/>
                </a:cubicBez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40498" y="2984406"/>
            <a:ext cx="2707247" cy="1466373"/>
          </a:xfrm>
          <a:custGeom>
            <a:avLst/>
            <a:gdLst>
              <a:gd name="connsiteX0" fmla="*/ 261519 w 2707247"/>
              <a:gd name="connsiteY0" fmla="*/ 489043 h 1466373"/>
              <a:gd name="connsiteX1" fmla="*/ 618389 w 2707247"/>
              <a:gd name="connsiteY1" fmla="*/ 147159 h 1466373"/>
              <a:gd name="connsiteX2" fmla="*/ 885343 w 2707247"/>
              <a:gd name="connsiteY2" fmla="*/ 186021 h 1466373"/>
              <a:gd name="connsiteX3" fmla="*/ 1330605 w 2707247"/>
              <a:gd name="connsiteY3" fmla="*/ 86580 h 1466373"/>
              <a:gd name="connsiteX4" fmla="*/ 1407059 w 2707247"/>
              <a:gd name="connsiteY4" fmla="*/ 127474 h 1466373"/>
              <a:gd name="connsiteX5" fmla="*/ 1768501 w 2707247"/>
              <a:gd name="connsiteY5" fmla="*/ 39336 h 1466373"/>
              <a:gd name="connsiteX6" fmla="*/ 1862481 w 2707247"/>
              <a:gd name="connsiteY6" fmla="*/ 96105 h 1466373"/>
              <a:gd name="connsiteX7" fmla="*/ 2285137 w 2707247"/>
              <a:gd name="connsiteY7" fmla="*/ 70705 h 1466373"/>
              <a:gd name="connsiteX8" fmla="*/ 2386356 w 2707247"/>
              <a:gd name="connsiteY8" fmla="*/ 198340 h 1466373"/>
              <a:gd name="connsiteX9" fmla="*/ 2617496 w 2707247"/>
              <a:gd name="connsiteY9" fmla="*/ 493488 h 1466373"/>
              <a:gd name="connsiteX10" fmla="*/ 2602383 w 2707247"/>
              <a:gd name="connsiteY10" fmla="*/ 525111 h 1466373"/>
              <a:gd name="connsiteX11" fmla="*/ 2525548 w 2707247"/>
              <a:gd name="connsiteY11" fmla="*/ 952466 h 1466373"/>
              <a:gd name="connsiteX12" fmla="*/ 2329968 w 2707247"/>
              <a:gd name="connsiteY12" fmla="*/ 1012410 h 1466373"/>
              <a:gd name="connsiteX13" fmla="*/ 1969923 w 2707247"/>
              <a:gd name="connsiteY13" fmla="*/ 1270347 h 1466373"/>
              <a:gd name="connsiteX14" fmla="*/ 1783614 w 2707247"/>
              <a:gd name="connsiteY14" fmla="*/ 1230977 h 1466373"/>
              <a:gd name="connsiteX15" fmla="*/ 1263930 w 2707247"/>
              <a:gd name="connsiteY15" fmla="*/ 1434177 h 1466373"/>
              <a:gd name="connsiteX16" fmla="*/ 1038124 w 2707247"/>
              <a:gd name="connsiteY16" fmla="*/ 1312003 h 1466373"/>
              <a:gd name="connsiteX17" fmla="*/ 384201 w 2707247"/>
              <a:gd name="connsiteY17" fmla="*/ 1192750 h 1466373"/>
              <a:gd name="connsiteX18" fmla="*/ 379121 w 2707247"/>
              <a:gd name="connsiteY18" fmla="*/ 1186527 h 1466373"/>
              <a:gd name="connsiteX19" fmla="*/ 80417 w 2707247"/>
              <a:gd name="connsiteY19" fmla="*/ 1015077 h 1466373"/>
              <a:gd name="connsiteX20" fmla="*/ 151156 w 2707247"/>
              <a:gd name="connsiteY20" fmla="*/ 858613 h 1466373"/>
              <a:gd name="connsiteX21" fmla="*/ 55271 w 2707247"/>
              <a:gd name="connsiteY21" fmla="*/ 589627 h 1466373"/>
              <a:gd name="connsiteX22" fmla="*/ 259233 w 2707247"/>
              <a:gd name="connsiteY22" fmla="*/ 493488 h 1466373"/>
              <a:gd name="connsiteX23" fmla="*/ 261519 w 2707247"/>
              <a:gd name="connsiteY23" fmla="*/ 489043 h 1466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2707247" h="1466373">
                <a:moveTo>
                  <a:pt x="261519" y="489043"/>
                </a:moveTo>
                <a:cubicBezTo>
                  <a:pt x="230404" y="322800"/>
                  <a:pt x="390297" y="169765"/>
                  <a:pt x="618389" y="147159"/>
                </a:cubicBezTo>
                <a:cubicBezTo>
                  <a:pt x="710844" y="138015"/>
                  <a:pt x="804825" y="151604"/>
                  <a:pt x="885343" y="186021"/>
                </a:cubicBezTo>
                <a:cubicBezTo>
                  <a:pt x="970687" y="68800"/>
                  <a:pt x="1169950" y="24350"/>
                  <a:pt x="1330605" y="86580"/>
                </a:cubicBezTo>
                <a:cubicBezTo>
                  <a:pt x="1358672" y="97502"/>
                  <a:pt x="1384453" y="111218"/>
                  <a:pt x="1407059" y="127474"/>
                </a:cubicBezTo>
                <a:cubicBezTo>
                  <a:pt x="1473480" y="30446"/>
                  <a:pt x="1635278" y="-9050"/>
                  <a:pt x="1768501" y="39336"/>
                </a:cubicBezTo>
                <a:cubicBezTo>
                  <a:pt x="1805331" y="52798"/>
                  <a:pt x="1837462" y="72229"/>
                  <a:pt x="1862481" y="96105"/>
                </a:cubicBezTo>
                <a:cubicBezTo>
                  <a:pt x="1969542" y="4284"/>
                  <a:pt x="2158772" y="-7145"/>
                  <a:pt x="2285137" y="70705"/>
                </a:cubicBezTo>
                <a:cubicBezTo>
                  <a:pt x="2338223" y="103471"/>
                  <a:pt x="2374037" y="148556"/>
                  <a:pt x="2386356" y="198340"/>
                </a:cubicBezTo>
                <a:cubicBezTo>
                  <a:pt x="2561743" y="233265"/>
                  <a:pt x="2665248" y="365345"/>
                  <a:pt x="2617496" y="493488"/>
                </a:cubicBezTo>
                <a:cubicBezTo>
                  <a:pt x="2613432" y="504283"/>
                  <a:pt x="2608479" y="514824"/>
                  <a:pt x="2602383" y="525111"/>
                </a:cubicBezTo>
                <a:cubicBezTo>
                  <a:pt x="2743099" y="658588"/>
                  <a:pt x="2708682" y="849850"/>
                  <a:pt x="2525548" y="952466"/>
                </a:cubicBezTo>
                <a:cubicBezTo>
                  <a:pt x="2468525" y="984343"/>
                  <a:pt x="2401088" y="1005044"/>
                  <a:pt x="2329968" y="1012410"/>
                </a:cubicBezTo>
                <a:cubicBezTo>
                  <a:pt x="2328317" y="1156047"/>
                  <a:pt x="2167154" y="1271490"/>
                  <a:pt x="1969923" y="1270347"/>
                </a:cubicBezTo>
                <a:cubicBezTo>
                  <a:pt x="1904010" y="1269966"/>
                  <a:pt x="1839621" y="1256377"/>
                  <a:pt x="1783614" y="1230977"/>
                </a:cubicBezTo>
                <a:cubicBezTo>
                  <a:pt x="1716939" y="1391886"/>
                  <a:pt x="1484275" y="1482945"/>
                  <a:pt x="1263930" y="1434177"/>
                </a:cubicBezTo>
                <a:cubicBezTo>
                  <a:pt x="1171601" y="1413730"/>
                  <a:pt x="1091844" y="1370550"/>
                  <a:pt x="1038124" y="1312003"/>
                </a:cubicBezTo>
                <a:cubicBezTo>
                  <a:pt x="812572" y="1411063"/>
                  <a:pt x="519710" y="1357723"/>
                  <a:pt x="384201" y="1192750"/>
                </a:cubicBezTo>
                <a:cubicBezTo>
                  <a:pt x="382423" y="1190718"/>
                  <a:pt x="380772" y="1188686"/>
                  <a:pt x="379121" y="1186527"/>
                </a:cubicBezTo>
                <a:cubicBezTo>
                  <a:pt x="231419" y="1199100"/>
                  <a:pt x="97689" y="1122392"/>
                  <a:pt x="80417" y="1015077"/>
                </a:cubicBezTo>
                <a:cubicBezTo>
                  <a:pt x="71146" y="957800"/>
                  <a:pt x="97054" y="900650"/>
                  <a:pt x="151156" y="858613"/>
                </a:cubicBezTo>
                <a:cubicBezTo>
                  <a:pt x="23394" y="803749"/>
                  <a:pt x="-19531" y="683353"/>
                  <a:pt x="55271" y="589627"/>
                </a:cubicBezTo>
                <a:cubicBezTo>
                  <a:pt x="98451" y="535652"/>
                  <a:pt x="174269" y="499965"/>
                  <a:pt x="259233" y="493488"/>
                </a:cubicBezTo>
                <a:lnTo>
                  <a:pt x="261519" y="48904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70466" y="4995926"/>
            <a:ext cx="117347" cy="117475"/>
          </a:xfrm>
          <a:custGeom>
            <a:avLst/>
            <a:gdLst>
              <a:gd name="connsiteX0" fmla="*/ 98297 w 117347"/>
              <a:gd name="connsiteY0" fmla="*/ 58673 h 117475"/>
              <a:gd name="connsiteX1" fmla="*/ 58673 w 117347"/>
              <a:gd name="connsiteY1" fmla="*/ 98425 h 117475"/>
              <a:gd name="connsiteX2" fmla="*/ 19050 w 117347"/>
              <a:gd name="connsiteY2" fmla="*/ 58673 h 117475"/>
              <a:gd name="connsiteX3" fmla="*/ 58673 w 117347"/>
              <a:gd name="connsiteY3" fmla="*/ 19050 h 117475"/>
              <a:gd name="connsiteX4" fmla="*/ 98297 w 117347"/>
              <a:gd name="connsiteY4" fmla="*/ 58673 h 117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7347" h="117475">
                <a:moveTo>
                  <a:pt x="98297" y="58673"/>
                </a:moveTo>
                <a:cubicBezTo>
                  <a:pt x="98297" y="80645"/>
                  <a:pt x="80644" y="98425"/>
                  <a:pt x="58673" y="98425"/>
                </a:cubicBezTo>
                <a:cubicBezTo>
                  <a:pt x="36829" y="98425"/>
                  <a:pt x="19050" y="80645"/>
                  <a:pt x="19050" y="58673"/>
                </a:cubicBezTo>
                <a:cubicBezTo>
                  <a:pt x="19050" y="36829"/>
                  <a:pt x="36829" y="19050"/>
                  <a:pt x="58673" y="19050"/>
                </a:cubicBezTo>
                <a:cubicBezTo>
                  <a:pt x="80644" y="19050"/>
                  <a:pt x="98297" y="36829"/>
                  <a:pt x="98297" y="58673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71254" y="4729226"/>
            <a:ext cx="196722" cy="196850"/>
          </a:xfrm>
          <a:custGeom>
            <a:avLst/>
            <a:gdLst>
              <a:gd name="connsiteX0" fmla="*/ 177672 w 196722"/>
              <a:gd name="connsiteY0" fmla="*/ 98425 h 196850"/>
              <a:gd name="connsiteX1" fmla="*/ 98425 w 196722"/>
              <a:gd name="connsiteY1" fmla="*/ 177800 h 196850"/>
              <a:gd name="connsiteX2" fmla="*/ 19050 w 196722"/>
              <a:gd name="connsiteY2" fmla="*/ 98425 h 196850"/>
              <a:gd name="connsiteX3" fmla="*/ 98425 w 196722"/>
              <a:gd name="connsiteY3" fmla="*/ 19050 h 196850"/>
              <a:gd name="connsiteX4" fmla="*/ 177672 w 196722"/>
              <a:gd name="connsiteY4" fmla="*/ 98425 h 1968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722" h="196850">
                <a:moveTo>
                  <a:pt x="177672" y="98425"/>
                </a:moveTo>
                <a:cubicBezTo>
                  <a:pt x="177672" y="142239"/>
                  <a:pt x="142239" y="177800"/>
                  <a:pt x="98425" y="177800"/>
                </a:cubicBezTo>
                <a:cubicBezTo>
                  <a:pt x="54609" y="177800"/>
                  <a:pt x="19050" y="142239"/>
                  <a:pt x="19050" y="98425"/>
                </a:cubicBezTo>
                <a:cubicBezTo>
                  <a:pt x="19050" y="54609"/>
                  <a:pt x="54609" y="19050"/>
                  <a:pt x="98425" y="19050"/>
                </a:cubicBezTo>
                <a:cubicBezTo>
                  <a:pt x="142239" y="19050"/>
                  <a:pt x="177672" y="54609"/>
                  <a:pt x="177672" y="98425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12352" y="4410328"/>
            <a:ext cx="276097" cy="276098"/>
          </a:xfrm>
          <a:custGeom>
            <a:avLst/>
            <a:gdLst>
              <a:gd name="connsiteX0" fmla="*/ 257047 w 276097"/>
              <a:gd name="connsiteY0" fmla="*/ 138049 h 276098"/>
              <a:gd name="connsiteX1" fmla="*/ 138048 w 276097"/>
              <a:gd name="connsiteY1" fmla="*/ 257048 h 276098"/>
              <a:gd name="connsiteX2" fmla="*/ 19050 w 276097"/>
              <a:gd name="connsiteY2" fmla="*/ 138049 h 276098"/>
              <a:gd name="connsiteX3" fmla="*/ 138048 w 276097"/>
              <a:gd name="connsiteY3" fmla="*/ 19050 h 276098"/>
              <a:gd name="connsiteX4" fmla="*/ 257047 w 276097"/>
              <a:gd name="connsiteY4" fmla="*/ 138049 h 276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097" h="276098">
                <a:moveTo>
                  <a:pt x="257047" y="138049"/>
                </a:moveTo>
                <a:cubicBezTo>
                  <a:pt x="257047" y="203835"/>
                  <a:pt x="203834" y="257048"/>
                  <a:pt x="138048" y="257048"/>
                </a:cubicBezTo>
                <a:cubicBezTo>
                  <a:pt x="72390" y="257048"/>
                  <a:pt x="19050" y="203835"/>
                  <a:pt x="19050" y="138049"/>
                </a:cubicBezTo>
                <a:cubicBezTo>
                  <a:pt x="19050" y="72390"/>
                  <a:pt x="72390" y="19050"/>
                  <a:pt x="138048" y="19050"/>
                </a:cubicBezTo>
                <a:cubicBezTo>
                  <a:pt x="203834" y="19050"/>
                  <a:pt x="257047" y="72390"/>
                  <a:pt x="257047" y="138049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75526" y="3818382"/>
            <a:ext cx="194437" cy="64460"/>
          </a:xfrm>
          <a:custGeom>
            <a:avLst/>
            <a:gdLst>
              <a:gd name="connsiteX0" fmla="*/ 175386 w 194437"/>
              <a:gd name="connsiteY0" fmla="*/ 45339 h 64460"/>
              <a:gd name="connsiteX1" fmla="*/ 19050 w 194437"/>
              <a:gd name="connsiteY1" fmla="*/ 19050 h 64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94437" h="64460">
                <a:moveTo>
                  <a:pt x="175386" y="45339"/>
                </a:moveTo>
                <a:cubicBezTo>
                  <a:pt x="120904" y="48514"/>
                  <a:pt x="66293" y="39242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01458" y="4132960"/>
            <a:ext cx="106552" cy="50800"/>
          </a:xfrm>
          <a:custGeom>
            <a:avLst/>
            <a:gdLst>
              <a:gd name="connsiteX0" fmla="*/ 87503 w 106552"/>
              <a:gd name="connsiteY0" fmla="*/ 19050 h 50800"/>
              <a:gd name="connsiteX1" fmla="*/ 19050 w 106552"/>
              <a:gd name="connsiteY1" fmla="*/ 31750 h 5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552" h="50800">
                <a:moveTo>
                  <a:pt x="87503" y="19050"/>
                </a:moveTo>
                <a:cubicBezTo>
                  <a:pt x="65532" y="25527"/>
                  <a:pt x="42545" y="29717"/>
                  <a:pt x="19050" y="317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18297" y="4213986"/>
            <a:ext cx="79247" cy="95631"/>
          </a:xfrm>
          <a:custGeom>
            <a:avLst/>
            <a:gdLst>
              <a:gd name="connsiteX0" fmla="*/ 60197 w 79247"/>
              <a:gd name="connsiteY0" fmla="*/ 76580 h 95631"/>
              <a:gd name="connsiteX1" fmla="*/ 19050 w 79247"/>
              <a:gd name="connsiteY1" fmla="*/ 19050 h 956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9247" h="95631">
                <a:moveTo>
                  <a:pt x="60197" y="76580"/>
                </a:moveTo>
                <a:cubicBezTo>
                  <a:pt x="43688" y="58547"/>
                  <a:pt x="29845" y="39242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05317" y="4128134"/>
            <a:ext cx="54610" cy="101218"/>
          </a:xfrm>
          <a:custGeom>
            <a:avLst/>
            <a:gdLst>
              <a:gd name="connsiteX0" fmla="*/ 35559 w 54610"/>
              <a:gd name="connsiteY0" fmla="*/ 19050 h 101218"/>
              <a:gd name="connsiteX1" fmla="*/ 19050 w 54610"/>
              <a:gd name="connsiteY1" fmla="*/ 82169 h 1012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4610" h="101218">
                <a:moveTo>
                  <a:pt x="35559" y="19050"/>
                </a:moveTo>
                <a:cubicBezTo>
                  <a:pt x="33146" y="40386"/>
                  <a:pt x="27685" y="61595"/>
                  <a:pt x="19050" y="82169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49106" y="3738117"/>
            <a:ext cx="238887" cy="274065"/>
          </a:xfrm>
          <a:custGeom>
            <a:avLst/>
            <a:gdLst>
              <a:gd name="connsiteX0" fmla="*/ 19050 w 238887"/>
              <a:gd name="connsiteY0" fmla="*/ 19050 h 274065"/>
              <a:gd name="connsiteX1" fmla="*/ 219836 w 238887"/>
              <a:gd name="connsiteY1" fmla="*/ 255016 h 2740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38887" h="274065">
                <a:moveTo>
                  <a:pt x="19050" y="19050"/>
                </a:moveTo>
                <a:cubicBezTo>
                  <a:pt x="142875" y="62991"/>
                  <a:pt x="220979" y="154813"/>
                  <a:pt x="219836" y="255016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33281" y="3486911"/>
            <a:ext cx="127381" cy="126618"/>
          </a:xfrm>
          <a:custGeom>
            <a:avLst/>
            <a:gdLst>
              <a:gd name="connsiteX0" fmla="*/ 108330 w 127381"/>
              <a:gd name="connsiteY0" fmla="*/ 19050 h 126618"/>
              <a:gd name="connsiteX1" fmla="*/ 19050 w 127381"/>
              <a:gd name="connsiteY1" fmla="*/ 107569 h 1266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7381" h="126618">
                <a:moveTo>
                  <a:pt x="108330" y="19050"/>
                </a:moveTo>
                <a:cubicBezTo>
                  <a:pt x="88391" y="53213"/>
                  <a:pt x="57784" y="83439"/>
                  <a:pt x="19050" y="107569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08185" y="3158744"/>
            <a:ext cx="42798" cy="79882"/>
          </a:xfrm>
          <a:custGeom>
            <a:avLst/>
            <a:gdLst>
              <a:gd name="connsiteX0" fmla="*/ 19050 w 42798"/>
              <a:gd name="connsiteY0" fmla="*/ 19050 h 79882"/>
              <a:gd name="connsiteX1" fmla="*/ 23748 w 42798"/>
              <a:gd name="connsiteY1" fmla="*/ 60832 h 79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2798" h="79882">
                <a:moveTo>
                  <a:pt x="19050" y="19050"/>
                </a:moveTo>
                <a:cubicBezTo>
                  <a:pt x="22479" y="32892"/>
                  <a:pt x="24003" y="46863"/>
                  <a:pt x="23748" y="60832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37320" y="3056763"/>
            <a:ext cx="83946" cy="91439"/>
          </a:xfrm>
          <a:custGeom>
            <a:avLst/>
            <a:gdLst>
              <a:gd name="connsiteX0" fmla="*/ 19050 w 83946"/>
              <a:gd name="connsiteY0" fmla="*/ 72389 h 91439"/>
              <a:gd name="connsiteX1" fmla="*/ 64897 w 83946"/>
              <a:gd name="connsiteY1" fmla="*/ 19050 h 914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946" h="91439">
                <a:moveTo>
                  <a:pt x="19050" y="72389"/>
                </a:moveTo>
                <a:cubicBezTo>
                  <a:pt x="30734" y="53085"/>
                  <a:pt x="46101" y="35179"/>
                  <a:pt x="64897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09077" y="3089529"/>
            <a:ext cx="60325" cy="84073"/>
          </a:xfrm>
          <a:custGeom>
            <a:avLst/>
            <a:gdLst>
              <a:gd name="connsiteX0" fmla="*/ 19050 w 60325"/>
              <a:gd name="connsiteY0" fmla="*/ 65023 h 84073"/>
              <a:gd name="connsiteX1" fmla="*/ 41275 w 60325"/>
              <a:gd name="connsiteY1" fmla="*/ 19050 h 84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0325" h="84073">
                <a:moveTo>
                  <a:pt x="19050" y="65023"/>
                </a:moveTo>
                <a:cubicBezTo>
                  <a:pt x="23748" y="49022"/>
                  <a:pt x="31241" y="33654"/>
                  <a:pt x="41275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06538" y="3150997"/>
            <a:ext cx="118236" cy="82677"/>
          </a:xfrm>
          <a:custGeom>
            <a:avLst/>
            <a:gdLst>
              <a:gd name="connsiteX0" fmla="*/ 19050 w 118236"/>
              <a:gd name="connsiteY0" fmla="*/ 19050 h 82677"/>
              <a:gd name="connsiteX1" fmla="*/ 99186 w 118236"/>
              <a:gd name="connsiteY1" fmla="*/ 63626 h 826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236" h="82677">
                <a:moveTo>
                  <a:pt x="19050" y="19050"/>
                </a:moveTo>
                <a:cubicBezTo>
                  <a:pt x="48132" y="31495"/>
                  <a:pt x="75056" y="46482"/>
                  <a:pt x="99186" y="63626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82968" y="3454400"/>
            <a:ext cx="52069" cy="85089"/>
          </a:xfrm>
          <a:custGeom>
            <a:avLst/>
            <a:gdLst>
              <a:gd name="connsiteX0" fmla="*/ 33019 w 52069"/>
              <a:gd name="connsiteY0" fmla="*/ 66040 h 85089"/>
              <a:gd name="connsiteX1" fmla="*/ 19050 w 52069"/>
              <a:gd name="connsiteY1" fmla="*/ 19050 h 850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2069" h="85089">
                <a:moveTo>
                  <a:pt x="33019" y="66040"/>
                </a:moveTo>
                <a:cubicBezTo>
                  <a:pt x="26669" y="50672"/>
                  <a:pt x="21970" y="34925"/>
                  <a:pt x="19050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3489" y="1672290"/>
            <a:ext cx="80505" cy="88799"/>
          </a:xfrm>
          <a:custGeom>
            <a:avLst/>
            <a:gdLst>
              <a:gd name="connsiteX0" fmla="*/ 70370 w 80505"/>
              <a:gd name="connsiteY0" fmla="*/ 6350 h 88799"/>
              <a:gd name="connsiteX1" fmla="*/ 6350 w 80505"/>
              <a:gd name="connsiteY1" fmla="*/ 47689 h 88799"/>
              <a:gd name="connsiteX2" fmla="*/ 74155 w 80505"/>
              <a:gd name="connsiteY2" fmla="*/ 82449 h 887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0505" h="88799">
                <a:moveTo>
                  <a:pt x="70370" y="6350"/>
                </a:moveTo>
                <a:lnTo>
                  <a:pt x="6350" y="47689"/>
                </a:lnTo>
                <a:lnTo>
                  <a:pt x="74155" y="82449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93489" y="1570056"/>
            <a:ext cx="3049312" cy="156267"/>
          </a:xfrm>
          <a:custGeom>
            <a:avLst/>
            <a:gdLst>
              <a:gd name="connsiteX0" fmla="*/ 6350 w 3049312"/>
              <a:gd name="connsiteY0" fmla="*/ 149917 h 156267"/>
              <a:gd name="connsiteX1" fmla="*/ 2890561 w 3049312"/>
              <a:gd name="connsiteY1" fmla="*/ 6350 h 156267"/>
              <a:gd name="connsiteX2" fmla="*/ 3042961 w 3049312"/>
              <a:gd name="connsiteY2" fmla="*/ 6350 h 1562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049312" h="156267">
                <a:moveTo>
                  <a:pt x="6350" y="149917"/>
                </a:moveTo>
                <a:lnTo>
                  <a:pt x="2890561" y="6350"/>
                </a:lnTo>
                <a:lnTo>
                  <a:pt x="3042961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49151" y="1372400"/>
            <a:ext cx="1241980" cy="408012"/>
          </a:xfrm>
          <a:custGeom>
            <a:avLst/>
            <a:gdLst>
              <a:gd name="connsiteX0" fmla="*/ 0 w 1241980"/>
              <a:gd name="connsiteY0" fmla="*/ 408012 h 408012"/>
              <a:gd name="connsiteX1" fmla="*/ 1241980 w 1241980"/>
              <a:gd name="connsiteY1" fmla="*/ 408012 h 408012"/>
              <a:gd name="connsiteX2" fmla="*/ 1241980 w 1241980"/>
              <a:gd name="connsiteY2" fmla="*/ 0 h 408012"/>
              <a:gd name="connsiteX3" fmla="*/ 0 w 1241980"/>
              <a:gd name="connsiteY3" fmla="*/ 0 h 408012"/>
              <a:gd name="connsiteX4" fmla="*/ 0 w 1241980"/>
              <a:gd name="connsiteY4" fmla="*/ 408012 h 4080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80" h="408012">
                <a:moveTo>
                  <a:pt x="0" y="408012"/>
                </a:moveTo>
                <a:lnTo>
                  <a:pt x="1241980" y="408012"/>
                </a:lnTo>
                <a:lnTo>
                  <a:pt x="1241980" y="0"/>
                </a:lnTo>
                <a:lnTo>
                  <a:pt x="0" y="0"/>
                </a:lnTo>
                <a:lnTo>
                  <a:pt x="0" y="40801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36451" y="1359700"/>
            <a:ext cx="1267380" cy="433412"/>
          </a:xfrm>
          <a:custGeom>
            <a:avLst/>
            <a:gdLst>
              <a:gd name="connsiteX0" fmla="*/ 6350 w 1267380"/>
              <a:gd name="connsiteY0" fmla="*/ 427062 h 433412"/>
              <a:gd name="connsiteX1" fmla="*/ 1261030 w 1267380"/>
              <a:gd name="connsiteY1" fmla="*/ 427062 h 433412"/>
              <a:gd name="connsiteX2" fmla="*/ 1261030 w 1267380"/>
              <a:gd name="connsiteY2" fmla="*/ 6350 h 433412"/>
              <a:gd name="connsiteX3" fmla="*/ 6350 w 1267380"/>
              <a:gd name="connsiteY3" fmla="*/ 6350 h 433412"/>
              <a:gd name="connsiteX4" fmla="*/ 6350 w 1267380"/>
              <a:gd name="connsiteY4" fmla="*/ 427062 h 433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80" h="433412">
                <a:moveTo>
                  <a:pt x="6350" y="427062"/>
                </a:moveTo>
                <a:lnTo>
                  <a:pt x="1261030" y="427062"/>
                </a:lnTo>
                <a:lnTo>
                  <a:pt x="1261030" y="6350"/>
                </a:lnTo>
                <a:lnTo>
                  <a:pt x="6350" y="6350"/>
                </a:lnTo>
                <a:lnTo>
                  <a:pt x="6350" y="42706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0100" y="952500"/>
            <a:ext cx="8216900" cy="5384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48800" y="4864100"/>
            <a:ext cx="2044700" cy="1587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整型溢出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1117600"/>
            <a:ext cx="2768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3479800"/>
            <a:ext cx="27686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4533900"/>
            <a:ext cx="106045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22300" algn="l"/>
                <a:tab pos="104775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  <a:p>
            <a:pPr>
              <a:lnSpc>
                <a:spcPts val="2600"/>
              </a:lnSpc>
              <a:tabLst>
                <a:tab pos="622300" algn="l"/>
                <a:tab pos="104775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printf("%u\n",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22300" algn="l"/>
                <a:tab pos="104775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600"/>
              </a:lnSpc>
              <a:tabLst>
                <a:tab pos="622300" algn="l"/>
                <a:tab pos="104775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622300" algn="l"/>
                <a:tab pos="10477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69200" y="3238500"/>
            <a:ext cx="8509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y=?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x=?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37400" y="1371600"/>
            <a:ext cx="12192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超出了类型的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1625600"/>
            <a:ext cx="70612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622300" algn="l"/>
                <a:tab pos="62484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表述范围</a:t>
            </a:r>
          </a:p>
          <a:p>
            <a:pPr>
              <a:lnSpc>
                <a:spcPts val="2200"/>
              </a:lnSpc>
              <a:tabLst>
                <a:tab pos="622300" algn="l"/>
                <a:tab pos="62484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600"/>
              </a:lnSpc>
              <a:tabLst>
                <a:tab pos="622300" algn="l"/>
                <a:tab pos="62484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22300" algn="l"/>
                <a:tab pos="6248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-32768;</a:t>
            </a:r>
          </a:p>
          <a:p>
            <a:pPr>
              <a:lnSpc>
                <a:spcPts val="2600"/>
              </a:lnSpc>
              <a:tabLst>
                <a:tab pos="622300" algn="l"/>
                <a:tab pos="62484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unsigned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65535;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916935" y="1940051"/>
            <a:ext cx="545592" cy="4073652"/>
          </a:xfrm>
          <a:custGeom>
            <a:avLst/>
            <a:gdLst>
              <a:gd name="connsiteX0" fmla="*/ 526542 w 545592"/>
              <a:gd name="connsiteY0" fmla="*/ 4054601 h 4073652"/>
              <a:gd name="connsiteX1" fmla="*/ 272796 w 545592"/>
              <a:gd name="connsiteY1" fmla="*/ 3868572 h 4073652"/>
              <a:gd name="connsiteX2" fmla="*/ 272796 w 545592"/>
              <a:gd name="connsiteY2" fmla="*/ 2222881 h 4073652"/>
              <a:gd name="connsiteX3" fmla="*/ 19050 w 545592"/>
              <a:gd name="connsiteY3" fmla="*/ 2036826 h 4073652"/>
              <a:gd name="connsiteX4" fmla="*/ 272796 w 545592"/>
              <a:gd name="connsiteY4" fmla="*/ 1850770 h 4073652"/>
              <a:gd name="connsiteX5" fmla="*/ 272796 w 545592"/>
              <a:gd name="connsiteY5" fmla="*/ 205105 h 4073652"/>
              <a:gd name="connsiteX6" fmla="*/ 526542 w 545592"/>
              <a:gd name="connsiteY6" fmla="*/ 19050 h 4073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5592" h="4073652">
                <a:moveTo>
                  <a:pt x="526542" y="4054601"/>
                </a:moveTo>
                <a:cubicBezTo>
                  <a:pt x="386460" y="4054601"/>
                  <a:pt x="272796" y="3971315"/>
                  <a:pt x="272796" y="3868572"/>
                </a:cubicBezTo>
                <a:lnTo>
                  <a:pt x="272796" y="2222881"/>
                </a:lnTo>
                <a:cubicBezTo>
                  <a:pt x="272796" y="2120138"/>
                  <a:pt x="159131" y="2036826"/>
                  <a:pt x="19050" y="2036826"/>
                </a:cubicBezTo>
                <a:cubicBezTo>
                  <a:pt x="159131" y="2036826"/>
                  <a:pt x="272796" y="1953513"/>
                  <a:pt x="272796" y="1850770"/>
                </a:cubicBezTo>
                <a:lnTo>
                  <a:pt x="272796" y="205105"/>
                </a:lnTo>
                <a:cubicBezTo>
                  <a:pt x="272796" y="102362"/>
                  <a:pt x="386460" y="19050"/>
                  <a:pt x="526542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54040" y="3128772"/>
            <a:ext cx="445007" cy="1562100"/>
          </a:xfrm>
          <a:custGeom>
            <a:avLst/>
            <a:gdLst>
              <a:gd name="connsiteX0" fmla="*/ 425957 w 445007"/>
              <a:gd name="connsiteY0" fmla="*/ 1543049 h 1562100"/>
              <a:gd name="connsiteX1" fmla="*/ 222503 w 445007"/>
              <a:gd name="connsiteY1" fmla="*/ 1373505 h 1562100"/>
              <a:gd name="connsiteX2" fmla="*/ 222503 w 445007"/>
              <a:gd name="connsiteY2" fmla="*/ 950594 h 1562100"/>
              <a:gd name="connsiteX3" fmla="*/ 19050 w 445007"/>
              <a:gd name="connsiteY3" fmla="*/ 781049 h 1562100"/>
              <a:gd name="connsiteX4" fmla="*/ 222503 w 445007"/>
              <a:gd name="connsiteY4" fmla="*/ 611505 h 1562100"/>
              <a:gd name="connsiteX5" fmla="*/ 222503 w 445007"/>
              <a:gd name="connsiteY5" fmla="*/ 188594 h 1562100"/>
              <a:gd name="connsiteX6" fmla="*/ 425957 w 445007"/>
              <a:gd name="connsiteY6" fmla="*/ 19050 h 156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5007" h="1562100">
                <a:moveTo>
                  <a:pt x="425957" y="1543049"/>
                </a:moveTo>
                <a:cubicBezTo>
                  <a:pt x="313563" y="1543049"/>
                  <a:pt x="222503" y="1467104"/>
                  <a:pt x="222503" y="1373505"/>
                </a:cubicBezTo>
                <a:lnTo>
                  <a:pt x="222503" y="950594"/>
                </a:lnTo>
                <a:cubicBezTo>
                  <a:pt x="222503" y="856995"/>
                  <a:pt x="131444" y="781049"/>
                  <a:pt x="19050" y="781049"/>
                </a:cubicBezTo>
                <a:cubicBezTo>
                  <a:pt x="131444" y="781049"/>
                  <a:pt x="222503" y="705104"/>
                  <a:pt x="222503" y="611505"/>
                </a:cubicBezTo>
                <a:lnTo>
                  <a:pt x="222503" y="188594"/>
                </a:lnTo>
                <a:cubicBezTo>
                  <a:pt x="222503" y="94995"/>
                  <a:pt x="313563" y="19050"/>
                  <a:pt x="425957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54040" y="1348739"/>
            <a:ext cx="443483" cy="1181100"/>
          </a:xfrm>
          <a:custGeom>
            <a:avLst/>
            <a:gdLst>
              <a:gd name="connsiteX0" fmla="*/ 424433 w 443483"/>
              <a:gd name="connsiteY0" fmla="*/ 1162050 h 1181100"/>
              <a:gd name="connsiteX1" fmla="*/ 221741 w 443483"/>
              <a:gd name="connsiteY1" fmla="*/ 1035304 h 1181100"/>
              <a:gd name="connsiteX2" fmla="*/ 221741 w 443483"/>
              <a:gd name="connsiteY2" fmla="*/ 717169 h 1181100"/>
              <a:gd name="connsiteX3" fmla="*/ 19050 w 443483"/>
              <a:gd name="connsiteY3" fmla="*/ 590550 h 1181100"/>
              <a:gd name="connsiteX4" fmla="*/ 221741 w 443483"/>
              <a:gd name="connsiteY4" fmla="*/ 463804 h 1181100"/>
              <a:gd name="connsiteX5" fmla="*/ 221741 w 443483"/>
              <a:gd name="connsiteY5" fmla="*/ 145669 h 1181100"/>
              <a:gd name="connsiteX6" fmla="*/ 424433 w 443483"/>
              <a:gd name="connsiteY6" fmla="*/ 1905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483" h="1181100">
                <a:moveTo>
                  <a:pt x="424433" y="1162050"/>
                </a:moveTo>
                <a:cubicBezTo>
                  <a:pt x="312546" y="1162050"/>
                  <a:pt x="221741" y="1105280"/>
                  <a:pt x="221741" y="1035304"/>
                </a:cubicBezTo>
                <a:lnTo>
                  <a:pt x="221741" y="717169"/>
                </a:lnTo>
                <a:cubicBezTo>
                  <a:pt x="221741" y="647319"/>
                  <a:pt x="130936" y="590550"/>
                  <a:pt x="19050" y="590550"/>
                </a:cubicBezTo>
                <a:cubicBezTo>
                  <a:pt x="130936" y="590550"/>
                  <a:pt x="221741" y="533780"/>
                  <a:pt x="221741" y="463804"/>
                </a:cubicBezTo>
                <a:lnTo>
                  <a:pt x="221741" y="145669"/>
                </a:lnTo>
                <a:cubicBezTo>
                  <a:pt x="221741" y="75819"/>
                  <a:pt x="312546" y="19050"/>
                  <a:pt x="424433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29956" y="1848611"/>
            <a:ext cx="443483" cy="1104900"/>
          </a:xfrm>
          <a:custGeom>
            <a:avLst/>
            <a:gdLst>
              <a:gd name="connsiteX0" fmla="*/ 424433 w 443483"/>
              <a:gd name="connsiteY0" fmla="*/ 1085850 h 1104900"/>
              <a:gd name="connsiteX1" fmla="*/ 221741 w 443483"/>
              <a:gd name="connsiteY1" fmla="*/ 999870 h 1104900"/>
              <a:gd name="connsiteX2" fmla="*/ 221741 w 443483"/>
              <a:gd name="connsiteY2" fmla="*/ 638429 h 1104900"/>
              <a:gd name="connsiteX3" fmla="*/ 19050 w 443483"/>
              <a:gd name="connsiteY3" fmla="*/ 552450 h 1104900"/>
              <a:gd name="connsiteX4" fmla="*/ 221741 w 443483"/>
              <a:gd name="connsiteY4" fmla="*/ 466470 h 1104900"/>
              <a:gd name="connsiteX5" fmla="*/ 221741 w 443483"/>
              <a:gd name="connsiteY5" fmla="*/ 105029 h 1104900"/>
              <a:gd name="connsiteX6" fmla="*/ 424433 w 443483"/>
              <a:gd name="connsiteY6" fmla="*/ 19050 h 110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483" h="1104900">
                <a:moveTo>
                  <a:pt x="424433" y="1085850"/>
                </a:moveTo>
                <a:cubicBezTo>
                  <a:pt x="312546" y="1085850"/>
                  <a:pt x="221741" y="1047369"/>
                  <a:pt x="221741" y="999870"/>
                </a:cubicBezTo>
                <a:lnTo>
                  <a:pt x="221741" y="638429"/>
                </a:lnTo>
                <a:cubicBezTo>
                  <a:pt x="221741" y="590930"/>
                  <a:pt x="130936" y="552450"/>
                  <a:pt x="19050" y="552450"/>
                </a:cubicBezTo>
                <a:cubicBezTo>
                  <a:pt x="130936" y="552450"/>
                  <a:pt x="221741" y="513969"/>
                  <a:pt x="221741" y="466470"/>
                </a:cubicBezTo>
                <a:lnTo>
                  <a:pt x="221741" y="105029"/>
                </a:lnTo>
                <a:cubicBezTo>
                  <a:pt x="221741" y="57530"/>
                  <a:pt x="312546" y="19050"/>
                  <a:pt x="424433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8373" y="1768164"/>
            <a:ext cx="87591" cy="84569"/>
          </a:xfrm>
          <a:custGeom>
            <a:avLst/>
            <a:gdLst>
              <a:gd name="connsiteX0" fmla="*/ 31648 w 87591"/>
              <a:gd name="connsiteY0" fmla="*/ 6350 h 84569"/>
              <a:gd name="connsiteX1" fmla="*/ 6350 w 87591"/>
              <a:gd name="connsiteY1" fmla="*/ 78219 h 84569"/>
              <a:gd name="connsiteX2" fmla="*/ 81241 w 87591"/>
              <a:gd name="connsiteY2" fmla="*/ 64186 h 845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7591" h="84569">
                <a:moveTo>
                  <a:pt x="31648" y="6350"/>
                </a:moveTo>
                <a:lnTo>
                  <a:pt x="6350" y="78219"/>
                </a:lnTo>
                <a:lnTo>
                  <a:pt x="81241" y="64186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98373" y="821970"/>
            <a:ext cx="1352317" cy="1030768"/>
          </a:xfrm>
          <a:custGeom>
            <a:avLst/>
            <a:gdLst>
              <a:gd name="connsiteX0" fmla="*/ 6350 w 1352317"/>
              <a:gd name="connsiteY0" fmla="*/ 1024418 h 1030768"/>
              <a:gd name="connsiteX1" fmla="*/ 1193568 w 1352317"/>
              <a:gd name="connsiteY1" fmla="*/ 6350 h 1030768"/>
              <a:gd name="connsiteX2" fmla="*/ 1345967 w 1352317"/>
              <a:gd name="connsiteY2" fmla="*/ 6350 h 1030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352317" h="1030768">
                <a:moveTo>
                  <a:pt x="6350" y="1024418"/>
                </a:moveTo>
                <a:lnTo>
                  <a:pt x="1193568" y="6350"/>
                </a:lnTo>
                <a:lnTo>
                  <a:pt x="1345967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44340" y="625322"/>
            <a:ext cx="1241975" cy="405996"/>
          </a:xfrm>
          <a:custGeom>
            <a:avLst/>
            <a:gdLst>
              <a:gd name="connsiteX0" fmla="*/ 0 w 1241975"/>
              <a:gd name="connsiteY0" fmla="*/ 405996 h 405996"/>
              <a:gd name="connsiteX1" fmla="*/ 1241975 w 1241975"/>
              <a:gd name="connsiteY1" fmla="*/ 405996 h 405996"/>
              <a:gd name="connsiteX2" fmla="*/ 1241975 w 1241975"/>
              <a:gd name="connsiteY2" fmla="*/ 0 h 405996"/>
              <a:gd name="connsiteX3" fmla="*/ 0 w 1241975"/>
              <a:gd name="connsiteY3" fmla="*/ 0 h 405996"/>
              <a:gd name="connsiteX4" fmla="*/ 0 w 1241975"/>
              <a:gd name="connsiteY4" fmla="*/ 405996 h 4059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75" h="405996">
                <a:moveTo>
                  <a:pt x="0" y="405996"/>
                </a:moveTo>
                <a:lnTo>
                  <a:pt x="1241975" y="405996"/>
                </a:lnTo>
                <a:lnTo>
                  <a:pt x="1241975" y="0"/>
                </a:lnTo>
                <a:lnTo>
                  <a:pt x="0" y="0"/>
                </a:lnTo>
                <a:lnTo>
                  <a:pt x="0" y="40599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31640" y="612622"/>
            <a:ext cx="1267375" cy="431396"/>
          </a:xfrm>
          <a:custGeom>
            <a:avLst/>
            <a:gdLst>
              <a:gd name="connsiteX0" fmla="*/ 6350 w 1267375"/>
              <a:gd name="connsiteY0" fmla="*/ 425046 h 431396"/>
              <a:gd name="connsiteX1" fmla="*/ 1261025 w 1267375"/>
              <a:gd name="connsiteY1" fmla="*/ 425046 h 431396"/>
              <a:gd name="connsiteX2" fmla="*/ 1261025 w 1267375"/>
              <a:gd name="connsiteY2" fmla="*/ 6350 h 431396"/>
              <a:gd name="connsiteX3" fmla="*/ 6350 w 1267375"/>
              <a:gd name="connsiteY3" fmla="*/ 6350 h 431396"/>
              <a:gd name="connsiteX4" fmla="*/ 6350 w 1267375"/>
              <a:gd name="connsiteY4" fmla="*/ 425046 h 431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75" h="431396">
                <a:moveTo>
                  <a:pt x="6350" y="425046"/>
                </a:moveTo>
                <a:lnTo>
                  <a:pt x="1261025" y="425046"/>
                </a:lnTo>
                <a:lnTo>
                  <a:pt x="1261025" y="6350"/>
                </a:lnTo>
                <a:lnTo>
                  <a:pt x="6350" y="6350"/>
                </a:lnTo>
                <a:lnTo>
                  <a:pt x="6350" y="42504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00" y="3644900"/>
            <a:ext cx="2184400" cy="914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0" y="1524000"/>
            <a:ext cx="21844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2500" y="1143000"/>
            <a:ext cx="1892300" cy="166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02000" y="3517900"/>
            <a:ext cx="2184400" cy="914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02000" y="4673600"/>
            <a:ext cx="2184400" cy="914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19800" y="2844800"/>
            <a:ext cx="2235200" cy="219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02000" y="5600700"/>
            <a:ext cx="47752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369300" y="1600200"/>
            <a:ext cx="3594100" cy="160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37592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3670300"/>
            <a:ext cx="16256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构造类型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5740400"/>
            <a:ext cx="79375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7785100" algn="l"/>
              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空类型（无值类型）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78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84900" y="2933700"/>
            <a:ext cx="101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数组类型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84900" y="3492500"/>
            <a:ext cx="18542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结构类型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联合类型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union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枚举类型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enum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16510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10300" y="1219200"/>
            <a:ext cx="50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0" y="1219200"/>
            <a:ext cx="317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97600" y="1778000"/>
            <a:ext cx="15113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char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47100" y="1701800"/>
            <a:ext cx="12700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单精度实型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双精度实型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61600" y="1701800"/>
            <a:ext cx="8509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float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47100" y="2679700"/>
            <a:ext cx="3225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常双精度实型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6300" y="11684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4900" y="10668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数据类型介绍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40700" y="635000"/>
            <a:ext cx="1206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单引号引起的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一个英文字符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542019" y="174955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18092" y="174955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94164" y="174955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55036" y="457657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6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64179" y="2601467"/>
            <a:ext cx="6243828" cy="536448"/>
          </a:xfrm>
          <a:custGeom>
            <a:avLst/>
            <a:gdLst>
              <a:gd name="connsiteX0" fmla="*/ 14477 w 6243828"/>
              <a:gd name="connsiteY0" fmla="*/ 268224 h 536448"/>
              <a:gd name="connsiteX1" fmla="*/ 268224 w 6243828"/>
              <a:gd name="connsiteY1" fmla="*/ 14477 h 536448"/>
              <a:gd name="connsiteX2" fmla="*/ 5975603 w 6243828"/>
              <a:gd name="connsiteY2" fmla="*/ 14477 h 536448"/>
              <a:gd name="connsiteX3" fmla="*/ 6229350 w 6243828"/>
              <a:gd name="connsiteY3" fmla="*/ 268224 h 536448"/>
              <a:gd name="connsiteX4" fmla="*/ 6229350 w 6243828"/>
              <a:gd name="connsiteY4" fmla="*/ 268224 h 536448"/>
              <a:gd name="connsiteX5" fmla="*/ 5975603 w 6243828"/>
              <a:gd name="connsiteY5" fmla="*/ 521970 h 536448"/>
              <a:gd name="connsiteX6" fmla="*/ 268224 w 6243828"/>
              <a:gd name="connsiteY6" fmla="*/ 521970 h 536448"/>
              <a:gd name="connsiteX7" fmla="*/ 14477 w 6243828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75603" y="14477"/>
                </a:lnTo>
                <a:cubicBezTo>
                  <a:pt x="6115812" y="14477"/>
                  <a:pt x="6229350" y="128142"/>
                  <a:pt x="6229350" y="268224"/>
                </a:cubicBezTo>
                <a:lnTo>
                  <a:pt x="6229350" y="268224"/>
                </a:lnTo>
                <a:cubicBezTo>
                  <a:pt x="6229350" y="408432"/>
                  <a:pt x="6115685" y="521970"/>
                  <a:pt x="5975603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719072"/>
            <a:ext cx="6265164" cy="536448"/>
          </a:xfrm>
          <a:custGeom>
            <a:avLst/>
            <a:gdLst>
              <a:gd name="connsiteX0" fmla="*/ 14477 w 6265164"/>
              <a:gd name="connsiteY0" fmla="*/ 268223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3 h 536448"/>
              <a:gd name="connsiteX4" fmla="*/ 6250686 w 6265164"/>
              <a:gd name="connsiteY4" fmla="*/ 268223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3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0419" y="3585971"/>
            <a:ext cx="6233160" cy="537972"/>
          </a:xfrm>
          <a:custGeom>
            <a:avLst/>
            <a:gdLst>
              <a:gd name="connsiteX0" fmla="*/ 14478 w 6233160"/>
              <a:gd name="connsiteY0" fmla="*/ 268986 h 537972"/>
              <a:gd name="connsiteX1" fmla="*/ 268986 w 6233160"/>
              <a:gd name="connsiteY1" fmla="*/ 14478 h 537972"/>
              <a:gd name="connsiteX2" fmla="*/ 5964173 w 6233160"/>
              <a:gd name="connsiteY2" fmla="*/ 14478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3 w 6233160"/>
              <a:gd name="connsiteY5" fmla="*/ 523494 h 537972"/>
              <a:gd name="connsiteX6" fmla="*/ 268986 w 6233160"/>
              <a:gd name="connsiteY6" fmla="*/ 523494 h 537972"/>
              <a:gd name="connsiteX7" fmla="*/ 14478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8" y="268986"/>
                </a:moveTo>
                <a:cubicBezTo>
                  <a:pt x="14478" y="128397"/>
                  <a:pt x="128397" y="14478"/>
                  <a:pt x="268986" y="14478"/>
                </a:cubicBezTo>
                <a:lnTo>
                  <a:pt x="5964173" y="14478"/>
                </a:lnTo>
                <a:cubicBezTo>
                  <a:pt x="6104763" y="14478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3" y="523494"/>
                  <a:pt x="5964173" y="523494"/>
                </a:cubicBezTo>
                <a:lnTo>
                  <a:pt x="268986" y="523494"/>
                </a:lnTo>
                <a:cubicBezTo>
                  <a:pt x="128397" y="523494"/>
                  <a:pt x="14478" y="409575"/>
                  <a:pt x="14478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3600" y="5477255"/>
            <a:ext cx="6188963" cy="536447"/>
          </a:xfrm>
          <a:custGeom>
            <a:avLst/>
            <a:gdLst>
              <a:gd name="connsiteX0" fmla="*/ 14477 w 6188963"/>
              <a:gd name="connsiteY0" fmla="*/ 268223 h 536447"/>
              <a:gd name="connsiteX1" fmla="*/ 268223 w 6188963"/>
              <a:gd name="connsiteY1" fmla="*/ 14478 h 536447"/>
              <a:gd name="connsiteX2" fmla="*/ 5920740 w 6188963"/>
              <a:gd name="connsiteY2" fmla="*/ 14478 h 536447"/>
              <a:gd name="connsiteX3" fmla="*/ 6174485 w 6188963"/>
              <a:gd name="connsiteY3" fmla="*/ 268223 h 536447"/>
              <a:gd name="connsiteX4" fmla="*/ 6174485 w 6188963"/>
              <a:gd name="connsiteY4" fmla="*/ 268223 h 536447"/>
              <a:gd name="connsiteX5" fmla="*/ 5920740 w 6188963"/>
              <a:gd name="connsiteY5" fmla="*/ 521970 h 536447"/>
              <a:gd name="connsiteX6" fmla="*/ 268223 w 6188963"/>
              <a:gd name="connsiteY6" fmla="*/ 521970 h 536447"/>
              <a:gd name="connsiteX7" fmla="*/ 14477 w 618896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7">
                <a:moveTo>
                  <a:pt x="14477" y="268223"/>
                </a:moveTo>
                <a:cubicBezTo>
                  <a:pt x="14477" y="128079"/>
                  <a:pt x="128142" y="14478"/>
                  <a:pt x="268223" y="14478"/>
                </a:cubicBezTo>
                <a:lnTo>
                  <a:pt x="5920740" y="14478"/>
                </a:lnTo>
                <a:cubicBezTo>
                  <a:pt x="6060820" y="14478"/>
                  <a:pt x="6174485" y="128079"/>
                  <a:pt x="6174485" y="268223"/>
                </a:cubicBezTo>
                <a:lnTo>
                  <a:pt x="6174485" y="268223"/>
                </a:lnTo>
                <a:cubicBezTo>
                  <a:pt x="6174485" y="408368"/>
                  <a:pt x="6060820" y="521970"/>
                  <a:pt x="5920740" y="521970"/>
                </a:cubicBezTo>
                <a:lnTo>
                  <a:pt x="268223" y="521970"/>
                </a:lnTo>
                <a:cubicBezTo>
                  <a:pt x="128142" y="521970"/>
                  <a:pt x="14477" y="408368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4798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09000" y="1714500"/>
            <a:ext cx="18034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24200" y="46863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常量与字面值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27178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288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问题求解与算法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36957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55880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数据的输出与输入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142103" y="2357373"/>
            <a:ext cx="1237932" cy="371475"/>
          </a:xfrm>
          <a:custGeom>
            <a:avLst/>
            <a:gdLst>
              <a:gd name="connsiteX0" fmla="*/ 0 w 1237932"/>
              <a:gd name="connsiteY0" fmla="*/ 371475 h 371475"/>
              <a:gd name="connsiteX1" fmla="*/ 1237932 w 1237932"/>
              <a:gd name="connsiteY1" fmla="*/ 371475 h 371475"/>
              <a:gd name="connsiteX2" fmla="*/ 1237932 w 1237932"/>
              <a:gd name="connsiteY2" fmla="*/ 0 h 371475"/>
              <a:gd name="connsiteX3" fmla="*/ 0 w 1237932"/>
              <a:gd name="connsiteY3" fmla="*/ 0 h 371475"/>
              <a:gd name="connsiteX4" fmla="*/ 0 w 1237932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7932" h="371475">
                <a:moveTo>
                  <a:pt x="0" y="371475"/>
                </a:moveTo>
                <a:lnTo>
                  <a:pt x="1237932" y="371475"/>
                </a:lnTo>
                <a:lnTo>
                  <a:pt x="1237932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35753" y="234467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73748" y="2344673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29403" y="2351023"/>
            <a:ext cx="1263396" cy="25400"/>
          </a:xfrm>
          <a:custGeom>
            <a:avLst/>
            <a:gdLst>
              <a:gd name="connsiteX0" fmla="*/ 6350 w 1263396"/>
              <a:gd name="connsiteY0" fmla="*/ 6350 h 25400"/>
              <a:gd name="connsiteX1" fmla="*/ 1257045 w 1263396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63396" h="25400">
                <a:moveTo>
                  <a:pt x="6350" y="6350"/>
                </a:moveTo>
                <a:lnTo>
                  <a:pt x="1257045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16703" y="2709798"/>
            <a:ext cx="1288796" cy="76200"/>
          </a:xfrm>
          <a:custGeom>
            <a:avLst/>
            <a:gdLst>
              <a:gd name="connsiteX0" fmla="*/ 19050 w 1288796"/>
              <a:gd name="connsiteY0" fmla="*/ 19050 h 76200"/>
              <a:gd name="connsiteX1" fmla="*/ 1269745 w 1288796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88796" h="76200">
                <a:moveTo>
                  <a:pt x="19050" y="19050"/>
                </a:moveTo>
                <a:lnTo>
                  <a:pt x="1269745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80614" y="3357498"/>
            <a:ext cx="999870" cy="371475"/>
          </a:xfrm>
          <a:custGeom>
            <a:avLst/>
            <a:gdLst>
              <a:gd name="connsiteX0" fmla="*/ 0 w 999870"/>
              <a:gd name="connsiteY0" fmla="*/ 371475 h 371475"/>
              <a:gd name="connsiteX1" fmla="*/ 999870 w 999870"/>
              <a:gd name="connsiteY1" fmla="*/ 371475 h 371475"/>
              <a:gd name="connsiteX2" fmla="*/ 999870 w 999870"/>
              <a:gd name="connsiteY2" fmla="*/ 0 h 371475"/>
              <a:gd name="connsiteX3" fmla="*/ 0 w 999870"/>
              <a:gd name="connsiteY3" fmla="*/ 0 h 371475"/>
              <a:gd name="connsiteX4" fmla="*/ 0 w 999870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9870" h="371475">
                <a:moveTo>
                  <a:pt x="0" y="371475"/>
                </a:moveTo>
                <a:lnTo>
                  <a:pt x="999870" y="371475"/>
                </a:lnTo>
                <a:lnTo>
                  <a:pt x="99987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80485" y="3357498"/>
            <a:ext cx="999858" cy="371475"/>
          </a:xfrm>
          <a:custGeom>
            <a:avLst/>
            <a:gdLst>
              <a:gd name="connsiteX0" fmla="*/ 0 w 999858"/>
              <a:gd name="connsiteY0" fmla="*/ 371475 h 371475"/>
              <a:gd name="connsiteX1" fmla="*/ 999858 w 999858"/>
              <a:gd name="connsiteY1" fmla="*/ 371475 h 371475"/>
              <a:gd name="connsiteX2" fmla="*/ 999858 w 999858"/>
              <a:gd name="connsiteY2" fmla="*/ 0 h 371475"/>
              <a:gd name="connsiteX3" fmla="*/ 0 w 999858"/>
              <a:gd name="connsiteY3" fmla="*/ 0 h 371475"/>
              <a:gd name="connsiteX4" fmla="*/ 0 w 999858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9858" h="371475">
                <a:moveTo>
                  <a:pt x="0" y="371475"/>
                </a:moveTo>
                <a:lnTo>
                  <a:pt x="999858" y="371475"/>
                </a:lnTo>
                <a:lnTo>
                  <a:pt x="999858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80357" y="3357498"/>
            <a:ext cx="999871" cy="371475"/>
          </a:xfrm>
          <a:custGeom>
            <a:avLst/>
            <a:gdLst>
              <a:gd name="connsiteX0" fmla="*/ 0 w 999871"/>
              <a:gd name="connsiteY0" fmla="*/ 371475 h 371475"/>
              <a:gd name="connsiteX1" fmla="*/ 999871 w 999871"/>
              <a:gd name="connsiteY1" fmla="*/ 371475 h 371475"/>
              <a:gd name="connsiteX2" fmla="*/ 999871 w 999871"/>
              <a:gd name="connsiteY2" fmla="*/ 0 h 371475"/>
              <a:gd name="connsiteX3" fmla="*/ 0 w 999871"/>
              <a:gd name="connsiteY3" fmla="*/ 0 h 371475"/>
              <a:gd name="connsiteX4" fmla="*/ 0 w 999871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9871" h="371475">
                <a:moveTo>
                  <a:pt x="0" y="371475"/>
                </a:moveTo>
                <a:lnTo>
                  <a:pt x="999871" y="371475"/>
                </a:lnTo>
                <a:lnTo>
                  <a:pt x="999871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80228" y="3357498"/>
            <a:ext cx="999858" cy="371475"/>
          </a:xfrm>
          <a:custGeom>
            <a:avLst/>
            <a:gdLst>
              <a:gd name="connsiteX0" fmla="*/ 0 w 999858"/>
              <a:gd name="connsiteY0" fmla="*/ 371475 h 371475"/>
              <a:gd name="connsiteX1" fmla="*/ 999857 w 999858"/>
              <a:gd name="connsiteY1" fmla="*/ 371475 h 371475"/>
              <a:gd name="connsiteX2" fmla="*/ 999857 w 999858"/>
              <a:gd name="connsiteY2" fmla="*/ 0 h 371475"/>
              <a:gd name="connsiteX3" fmla="*/ 0 w 999858"/>
              <a:gd name="connsiteY3" fmla="*/ 0 h 371475"/>
              <a:gd name="connsiteX4" fmla="*/ 0 w 999858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9858" h="371475">
                <a:moveTo>
                  <a:pt x="0" y="371475"/>
                </a:moveTo>
                <a:lnTo>
                  <a:pt x="999857" y="371475"/>
                </a:lnTo>
                <a:lnTo>
                  <a:pt x="999857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80098" y="3357498"/>
            <a:ext cx="999870" cy="371475"/>
          </a:xfrm>
          <a:custGeom>
            <a:avLst/>
            <a:gdLst>
              <a:gd name="connsiteX0" fmla="*/ 0 w 999870"/>
              <a:gd name="connsiteY0" fmla="*/ 371475 h 371475"/>
              <a:gd name="connsiteX1" fmla="*/ 999870 w 999870"/>
              <a:gd name="connsiteY1" fmla="*/ 371475 h 371475"/>
              <a:gd name="connsiteX2" fmla="*/ 999870 w 999870"/>
              <a:gd name="connsiteY2" fmla="*/ 0 h 371475"/>
              <a:gd name="connsiteX3" fmla="*/ 0 w 999870"/>
              <a:gd name="connsiteY3" fmla="*/ 0 h 371475"/>
              <a:gd name="connsiteX4" fmla="*/ 0 w 999870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9870" h="371475">
                <a:moveTo>
                  <a:pt x="0" y="371475"/>
                </a:moveTo>
                <a:lnTo>
                  <a:pt x="999870" y="371475"/>
                </a:lnTo>
                <a:lnTo>
                  <a:pt x="99987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79969" y="3357498"/>
            <a:ext cx="999858" cy="371475"/>
          </a:xfrm>
          <a:custGeom>
            <a:avLst/>
            <a:gdLst>
              <a:gd name="connsiteX0" fmla="*/ 0 w 999858"/>
              <a:gd name="connsiteY0" fmla="*/ 371475 h 371475"/>
              <a:gd name="connsiteX1" fmla="*/ 999858 w 999858"/>
              <a:gd name="connsiteY1" fmla="*/ 371475 h 371475"/>
              <a:gd name="connsiteX2" fmla="*/ 999858 w 999858"/>
              <a:gd name="connsiteY2" fmla="*/ 0 h 371475"/>
              <a:gd name="connsiteX3" fmla="*/ 0 w 999858"/>
              <a:gd name="connsiteY3" fmla="*/ 0 h 371475"/>
              <a:gd name="connsiteX4" fmla="*/ 0 w 999858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9858" h="371475">
                <a:moveTo>
                  <a:pt x="0" y="371475"/>
                </a:moveTo>
                <a:lnTo>
                  <a:pt x="999858" y="371475"/>
                </a:lnTo>
                <a:lnTo>
                  <a:pt x="999858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79841" y="3357498"/>
            <a:ext cx="999858" cy="371475"/>
          </a:xfrm>
          <a:custGeom>
            <a:avLst/>
            <a:gdLst>
              <a:gd name="connsiteX0" fmla="*/ 0 w 999858"/>
              <a:gd name="connsiteY0" fmla="*/ 371475 h 371475"/>
              <a:gd name="connsiteX1" fmla="*/ 999858 w 999858"/>
              <a:gd name="connsiteY1" fmla="*/ 371475 h 371475"/>
              <a:gd name="connsiteX2" fmla="*/ 999858 w 999858"/>
              <a:gd name="connsiteY2" fmla="*/ 0 h 371475"/>
              <a:gd name="connsiteX3" fmla="*/ 0 w 999858"/>
              <a:gd name="connsiteY3" fmla="*/ 0 h 371475"/>
              <a:gd name="connsiteX4" fmla="*/ 0 w 999858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9858" h="371475">
                <a:moveTo>
                  <a:pt x="0" y="371475"/>
                </a:moveTo>
                <a:lnTo>
                  <a:pt x="999858" y="371475"/>
                </a:lnTo>
                <a:lnTo>
                  <a:pt x="999858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79711" y="3357498"/>
            <a:ext cx="999870" cy="371475"/>
          </a:xfrm>
          <a:custGeom>
            <a:avLst/>
            <a:gdLst>
              <a:gd name="connsiteX0" fmla="*/ 0 w 999870"/>
              <a:gd name="connsiteY0" fmla="*/ 371475 h 371475"/>
              <a:gd name="connsiteX1" fmla="*/ 999870 w 999870"/>
              <a:gd name="connsiteY1" fmla="*/ 371475 h 371475"/>
              <a:gd name="connsiteX2" fmla="*/ 999870 w 999870"/>
              <a:gd name="connsiteY2" fmla="*/ 0 h 371475"/>
              <a:gd name="connsiteX3" fmla="*/ 0 w 999870"/>
              <a:gd name="connsiteY3" fmla="*/ 0 h 371475"/>
              <a:gd name="connsiteX4" fmla="*/ 0 w 999870"/>
              <a:gd name="connsiteY4" fmla="*/ 371475 h 371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99870" h="371475">
                <a:moveTo>
                  <a:pt x="0" y="371475"/>
                </a:moveTo>
                <a:lnTo>
                  <a:pt x="999870" y="371475"/>
                </a:lnTo>
                <a:lnTo>
                  <a:pt x="999870" y="0"/>
                </a:lnTo>
                <a:lnTo>
                  <a:pt x="0" y="0"/>
                </a:lnTo>
                <a:lnTo>
                  <a:pt x="0" y="371475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74135" y="3344798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74007" y="3344798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73878" y="3344798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73748" y="3344798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73619" y="3344798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73491" y="3344798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73361" y="3344798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74264" y="3344798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73232" y="3344798"/>
            <a:ext cx="25400" cy="409575"/>
          </a:xfrm>
          <a:custGeom>
            <a:avLst/>
            <a:gdLst>
              <a:gd name="connsiteX0" fmla="*/ 6350 w 25400"/>
              <a:gd name="connsiteY0" fmla="*/ 6350 h 409575"/>
              <a:gd name="connsiteX1" fmla="*/ 6350 w 25400"/>
              <a:gd name="connsiteY1" fmla="*/ 403225 h 40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5400" h="409575">
                <a:moveTo>
                  <a:pt x="6350" y="6350"/>
                </a:moveTo>
                <a:lnTo>
                  <a:pt x="6350" y="403225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67914" y="3351148"/>
            <a:ext cx="8024368" cy="25400"/>
          </a:xfrm>
          <a:custGeom>
            <a:avLst/>
            <a:gdLst>
              <a:gd name="connsiteX0" fmla="*/ 6350 w 8024368"/>
              <a:gd name="connsiteY0" fmla="*/ 6350 h 25400"/>
              <a:gd name="connsiteX1" fmla="*/ 8018017 w 8024368"/>
              <a:gd name="connsiteY1" fmla="*/ 635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24368" h="25400">
                <a:moveTo>
                  <a:pt x="6350" y="6350"/>
                </a:moveTo>
                <a:lnTo>
                  <a:pt x="8018017" y="6350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5214" y="3709923"/>
            <a:ext cx="8049768" cy="76200"/>
          </a:xfrm>
          <a:custGeom>
            <a:avLst/>
            <a:gdLst>
              <a:gd name="connsiteX0" fmla="*/ 19050 w 8049768"/>
              <a:gd name="connsiteY0" fmla="*/ 19050 h 76200"/>
              <a:gd name="connsiteX1" fmla="*/ 8030717 w 8049768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049768" h="76200">
                <a:moveTo>
                  <a:pt x="19050" y="19050"/>
                </a:moveTo>
                <a:lnTo>
                  <a:pt x="8030717" y="19050"/>
                </a:lnTo>
              </a:path>
            </a:pathLst>
          </a:custGeom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74138" y="2723133"/>
            <a:ext cx="2774188" cy="655573"/>
          </a:xfrm>
          <a:custGeom>
            <a:avLst/>
            <a:gdLst>
              <a:gd name="connsiteX0" fmla="*/ 2767838 w 2774188"/>
              <a:gd name="connsiteY0" fmla="*/ 6350 h 655573"/>
              <a:gd name="connsiteX1" fmla="*/ 6350 w 2774188"/>
              <a:gd name="connsiteY1" fmla="*/ 649224 h 655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774188" h="655573">
                <a:moveTo>
                  <a:pt x="2767838" y="6350"/>
                </a:moveTo>
                <a:lnTo>
                  <a:pt x="6350" y="649224"/>
                </a:lnTo>
              </a:path>
            </a:pathLst>
          </a:custGeom>
          <a:ln w="127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73114" y="2723133"/>
            <a:ext cx="4012184" cy="655573"/>
          </a:xfrm>
          <a:custGeom>
            <a:avLst/>
            <a:gdLst>
              <a:gd name="connsiteX0" fmla="*/ 6350 w 4012184"/>
              <a:gd name="connsiteY0" fmla="*/ 6350 h 655573"/>
              <a:gd name="connsiteX1" fmla="*/ 4005833 w 4012184"/>
              <a:gd name="connsiteY1" fmla="*/ 649224 h 6555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012184" h="655573">
                <a:moveTo>
                  <a:pt x="6350" y="6350"/>
                </a:moveTo>
                <a:lnTo>
                  <a:pt x="4005833" y="649224"/>
                </a:lnTo>
              </a:path>
            </a:pathLst>
          </a:custGeom>
          <a:ln w="127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58517" y="363296"/>
            <a:ext cx="79069" cy="88900"/>
          </a:xfrm>
          <a:custGeom>
            <a:avLst/>
            <a:gdLst>
              <a:gd name="connsiteX0" fmla="*/ 71958 w 79069"/>
              <a:gd name="connsiteY0" fmla="*/ 6350 h 88900"/>
              <a:gd name="connsiteX1" fmla="*/ 6350 w 79069"/>
              <a:gd name="connsiteY1" fmla="*/ 45110 h 88900"/>
              <a:gd name="connsiteX2" fmla="*/ 72719 w 79069"/>
              <a:gd name="connsiteY2" fmla="*/ 82549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069" h="88900">
                <a:moveTo>
                  <a:pt x="71958" y="6350"/>
                </a:moveTo>
                <a:lnTo>
                  <a:pt x="6350" y="45110"/>
                </a:lnTo>
                <a:lnTo>
                  <a:pt x="72719" y="82549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58517" y="388023"/>
            <a:ext cx="1556457" cy="26738"/>
          </a:xfrm>
          <a:custGeom>
            <a:avLst/>
            <a:gdLst>
              <a:gd name="connsiteX0" fmla="*/ 6350 w 1556457"/>
              <a:gd name="connsiteY0" fmla="*/ 20388 h 26738"/>
              <a:gd name="connsiteX1" fmla="*/ 1397707 w 1556457"/>
              <a:gd name="connsiteY1" fmla="*/ 6350 h 26738"/>
              <a:gd name="connsiteX2" fmla="*/ 1550106 w 1556457"/>
              <a:gd name="connsiteY2" fmla="*/ 6350 h 26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56457" h="26738">
                <a:moveTo>
                  <a:pt x="6350" y="20388"/>
                </a:moveTo>
                <a:lnTo>
                  <a:pt x="1397707" y="6350"/>
                </a:lnTo>
                <a:lnTo>
                  <a:pt x="1550106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08624" y="191376"/>
            <a:ext cx="1241975" cy="405993"/>
          </a:xfrm>
          <a:custGeom>
            <a:avLst/>
            <a:gdLst>
              <a:gd name="connsiteX0" fmla="*/ 0 w 1241975"/>
              <a:gd name="connsiteY0" fmla="*/ 405993 h 405993"/>
              <a:gd name="connsiteX1" fmla="*/ 1241975 w 1241975"/>
              <a:gd name="connsiteY1" fmla="*/ 405993 h 405993"/>
              <a:gd name="connsiteX2" fmla="*/ 1241975 w 1241975"/>
              <a:gd name="connsiteY2" fmla="*/ 0 h 405993"/>
              <a:gd name="connsiteX3" fmla="*/ 0 w 1241975"/>
              <a:gd name="connsiteY3" fmla="*/ 0 h 405993"/>
              <a:gd name="connsiteX4" fmla="*/ 0 w 1241975"/>
              <a:gd name="connsiteY4" fmla="*/ 405993 h 405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75" h="405993">
                <a:moveTo>
                  <a:pt x="0" y="405993"/>
                </a:moveTo>
                <a:lnTo>
                  <a:pt x="1241975" y="405993"/>
                </a:lnTo>
                <a:lnTo>
                  <a:pt x="1241975" y="0"/>
                </a:lnTo>
                <a:lnTo>
                  <a:pt x="0" y="0"/>
                </a:lnTo>
                <a:lnTo>
                  <a:pt x="0" y="40599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95924" y="178676"/>
            <a:ext cx="1267375" cy="431393"/>
          </a:xfrm>
          <a:custGeom>
            <a:avLst/>
            <a:gdLst>
              <a:gd name="connsiteX0" fmla="*/ 6350 w 1267375"/>
              <a:gd name="connsiteY0" fmla="*/ 425043 h 431393"/>
              <a:gd name="connsiteX1" fmla="*/ 1261024 w 1267375"/>
              <a:gd name="connsiteY1" fmla="*/ 425043 h 431393"/>
              <a:gd name="connsiteX2" fmla="*/ 1261024 w 1267375"/>
              <a:gd name="connsiteY2" fmla="*/ 6350 h 431393"/>
              <a:gd name="connsiteX3" fmla="*/ 6350 w 1267375"/>
              <a:gd name="connsiteY3" fmla="*/ 6350 h 431393"/>
              <a:gd name="connsiteX4" fmla="*/ 6350 w 1267375"/>
              <a:gd name="connsiteY4" fmla="*/ 425043 h 431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75" h="431393">
                <a:moveTo>
                  <a:pt x="6350" y="425043"/>
                </a:moveTo>
                <a:lnTo>
                  <a:pt x="1261024" y="425043"/>
                </a:lnTo>
                <a:lnTo>
                  <a:pt x="1261024" y="6350"/>
                </a:lnTo>
                <a:lnTo>
                  <a:pt x="6350" y="6350"/>
                </a:lnTo>
                <a:lnTo>
                  <a:pt x="6350" y="42504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7653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char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4699000"/>
            <a:ext cx="10579100" cy="200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28600" algn="l"/>
                <a:tab pos="10426700" algn="l"/>
              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补充：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ASCII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美国信息交换标准代码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merican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tandard</a:t>
            </a:r>
          </a:p>
          <a:p>
            <a:pPr>
              <a:lnSpc>
                <a:spcPts val="3000"/>
              </a:lnSpc>
              <a:tabLst>
                <a:tab pos="228600" algn="l"/>
                <a:tab pos="104267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ode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for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I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nformation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I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nterchange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28600" algn="l"/>
                <a:tab pos="104267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1168400"/>
            <a:ext cx="76327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30200" algn="l"/>
                <a:tab pos="47498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char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型的数据在内存中保存的是字母的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ASCII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码</a:t>
            </a:r>
          </a:p>
          <a:p>
            <a:pPr>
              <a:lnSpc>
                <a:spcPts val="3100"/>
              </a:lnSpc>
              <a:tabLst>
                <a:tab pos="330200" algn="l"/>
                <a:tab pos="4749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vs2012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中字符型是按补码存放的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(signed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char)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30200" algn="l"/>
                <a:tab pos="47498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ffffff"/>
                </a:solidFill>
                <a:latin typeface="Corbel" pitchFamily="18" charset="0"/>
                <a:cs typeface="Corbel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806700" y="33909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97300" y="33909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00600" y="33909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03900" y="33909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07200" y="33909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97800" y="33909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01100" y="33909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804400" y="3390900"/>
            <a:ext cx="139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38400" y="3797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54400" y="3797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06900" y="3797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22900" y="3797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38900" y="3797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54900" y="3797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07400" y="3797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423400" y="3797300"/>
            <a:ext cx="127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05200" y="203200"/>
            <a:ext cx="1206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理解成占用一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个字节的整形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7700" y="850900"/>
            <a:ext cx="8204200" cy="565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536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ASCII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表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506585" y="4284662"/>
            <a:ext cx="87325" cy="85026"/>
          </a:xfrm>
          <a:custGeom>
            <a:avLst/>
            <a:gdLst>
              <a:gd name="connsiteX0" fmla="*/ 57010 w 87325"/>
              <a:gd name="connsiteY0" fmla="*/ 6350 h 85026"/>
              <a:gd name="connsiteX1" fmla="*/ 6350 w 87325"/>
              <a:gd name="connsiteY1" fmla="*/ 63271 h 85026"/>
              <a:gd name="connsiteX2" fmla="*/ 80975 w 87325"/>
              <a:gd name="connsiteY2" fmla="*/ 78676 h 850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7325" h="85026">
                <a:moveTo>
                  <a:pt x="57010" y="6350"/>
                </a:moveTo>
                <a:lnTo>
                  <a:pt x="6350" y="63271"/>
                </a:lnTo>
                <a:lnTo>
                  <a:pt x="80975" y="78676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06584" y="4077812"/>
            <a:ext cx="961049" cy="276468"/>
          </a:xfrm>
          <a:custGeom>
            <a:avLst/>
            <a:gdLst>
              <a:gd name="connsiteX0" fmla="*/ 6350 w 961049"/>
              <a:gd name="connsiteY0" fmla="*/ 270118 h 276468"/>
              <a:gd name="connsiteX1" fmla="*/ 802299 w 961049"/>
              <a:gd name="connsiteY1" fmla="*/ 6350 h 276468"/>
              <a:gd name="connsiteX2" fmla="*/ 954699 w 961049"/>
              <a:gd name="connsiteY2" fmla="*/ 6350 h 276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61049" h="276468">
                <a:moveTo>
                  <a:pt x="6350" y="270118"/>
                </a:moveTo>
                <a:lnTo>
                  <a:pt x="802299" y="6350"/>
                </a:lnTo>
                <a:lnTo>
                  <a:pt x="954699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61284" y="3969232"/>
            <a:ext cx="1241980" cy="229861"/>
          </a:xfrm>
          <a:custGeom>
            <a:avLst/>
            <a:gdLst>
              <a:gd name="connsiteX0" fmla="*/ 0 w 1241980"/>
              <a:gd name="connsiteY0" fmla="*/ 229861 h 229861"/>
              <a:gd name="connsiteX1" fmla="*/ 1241980 w 1241980"/>
              <a:gd name="connsiteY1" fmla="*/ 229861 h 229861"/>
              <a:gd name="connsiteX2" fmla="*/ 1241980 w 1241980"/>
              <a:gd name="connsiteY2" fmla="*/ 0 h 229861"/>
              <a:gd name="connsiteX3" fmla="*/ 0 w 1241980"/>
              <a:gd name="connsiteY3" fmla="*/ 0 h 229861"/>
              <a:gd name="connsiteX4" fmla="*/ 0 w 1241980"/>
              <a:gd name="connsiteY4" fmla="*/ 229861 h 2298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80" h="229861">
                <a:moveTo>
                  <a:pt x="0" y="229861"/>
                </a:moveTo>
                <a:lnTo>
                  <a:pt x="1241980" y="229861"/>
                </a:lnTo>
                <a:lnTo>
                  <a:pt x="1241980" y="0"/>
                </a:lnTo>
                <a:lnTo>
                  <a:pt x="0" y="0"/>
                </a:lnTo>
                <a:lnTo>
                  <a:pt x="0" y="22986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48584" y="3956532"/>
            <a:ext cx="1267380" cy="255261"/>
          </a:xfrm>
          <a:custGeom>
            <a:avLst/>
            <a:gdLst>
              <a:gd name="connsiteX0" fmla="*/ 6350 w 1267380"/>
              <a:gd name="connsiteY0" fmla="*/ 248911 h 255261"/>
              <a:gd name="connsiteX1" fmla="*/ 1261030 w 1267380"/>
              <a:gd name="connsiteY1" fmla="*/ 248911 h 255261"/>
              <a:gd name="connsiteX2" fmla="*/ 1261030 w 1267380"/>
              <a:gd name="connsiteY2" fmla="*/ 6350 h 255261"/>
              <a:gd name="connsiteX3" fmla="*/ 6350 w 1267380"/>
              <a:gd name="connsiteY3" fmla="*/ 6350 h 255261"/>
              <a:gd name="connsiteX4" fmla="*/ 6350 w 1267380"/>
              <a:gd name="connsiteY4" fmla="*/ 248911 h 255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80" h="255261">
                <a:moveTo>
                  <a:pt x="6350" y="248911"/>
                </a:moveTo>
                <a:lnTo>
                  <a:pt x="1261030" y="248911"/>
                </a:lnTo>
                <a:lnTo>
                  <a:pt x="1261030" y="6350"/>
                </a:lnTo>
                <a:lnTo>
                  <a:pt x="6350" y="6350"/>
                </a:lnTo>
                <a:lnTo>
                  <a:pt x="6350" y="24891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9132" y="4797081"/>
            <a:ext cx="78739" cy="88900"/>
          </a:xfrm>
          <a:custGeom>
            <a:avLst/>
            <a:gdLst>
              <a:gd name="connsiteX0" fmla="*/ 72389 w 78739"/>
              <a:gd name="connsiteY0" fmla="*/ 6350 h 88900"/>
              <a:gd name="connsiteX1" fmla="*/ 6350 w 78739"/>
              <a:gd name="connsiteY1" fmla="*/ 44361 h 88900"/>
              <a:gd name="connsiteX2" fmla="*/ 72288 w 78739"/>
              <a:gd name="connsiteY2" fmla="*/ 82550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8739" h="88900">
                <a:moveTo>
                  <a:pt x="72389" y="6350"/>
                </a:moveTo>
                <a:lnTo>
                  <a:pt x="6350" y="44361"/>
                </a:lnTo>
                <a:lnTo>
                  <a:pt x="72288" y="825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89132" y="4835090"/>
            <a:ext cx="1530942" cy="14468"/>
          </a:xfrm>
          <a:custGeom>
            <a:avLst/>
            <a:gdLst>
              <a:gd name="connsiteX0" fmla="*/ 6350 w 1530942"/>
              <a:gd name="connsiteY0" fmla="*/ 6350 h 14468"/>
              <a:gd name="connsiteX1" fmla="*/ 1372193 w 1530942"/>
              <a:gd name="connsiteY1" fmla="*/ 8118 h 14468"/>
              <a:gd name="connsiteX2" fmla="*/ 1524592 w 1530942"/>
              <a:gd name="connsiteY2" fmla="*/ 8118 h 144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30942" h="14468">
                <a:moveTo>
                  <a:pt x="6350" y="6350"/>
                </a:moveTo>
                <a:lnTo>
                  <a:pt x="1372193" y="8118"/>
                </a:lnTo>
                <a:lnTo>
                  <a:pt x="1524592" y="8118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13725" y="4437214"/>
            <a:ext cx="1241975" cy="811987"/>
          </a:xfrm>
          <a:custGeom>
            <a:avLst/>
            <a:gdLst>
              <a:gd name="connsiteX0" fmla="*/ 0 w 1241975"/>
              <a:gd name="connsiteY0" fmla="*/ 811987 h 811987"/>
              <a:gd name="connsiteX1" fmla="*/ 1241975 w 1241975"/>
              <a:gd name="connsiteY1" fmla="*/ 811987 h 811987"/>
              <a:gd name="connsiteX2" fmla="*/ 1241975 w 1241975"/>
              <a:gd name="connsiteY2" fmla="*/ 0 h 811987"/>
              <a:gd name="connsiteX3" fmla="*/ 0 w 1241975"/>
              <a:gd name="connsiteY3" fmla="*/ 0 h 811987"/>
              <a:gd name="connsiteX4" fmla="*/ 0 w 1241975"/>
              <a:gd name="connsiteY4" fmla="*/ 811987 h 8119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75" h="811987">
                <a:moveTo>
                  <a:pt x="0" y="811987"/>
                </a:moveTo>
                <a:lnTo>
                  <a:pt x="1241975" y="811987"/>
                </a:lnTo>
                <a:lnTo>
                  <a:pt x="1241975" y="0"/>
                </a:lnTo>
                <a:lnTo>
                  <a:pt x="0" y="0"/>
                </a:lnTo>
                <a:lnTo>
                  <a:pt x="0" y="81198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01025" y="4424514"/>
            <a:ext cx="1267375" cy="837387"/>
          </a:xfrm>
          <a:custGeom>
            <a:avLst/>
            <a:gdLst>
              <a:gd name="connsiteX0" fmla="*/ 6350 w 1267375"/>
              <a:gd name="connsiteY0" fmla="*/ 831037 h 837387"/>
              <a:gd name="connsiteX1" fmla="*/ 1261025 w 1267375"/>
              <a:gd name="connsiteY1" fmla="*/ 831037 h 837387"/>
              <a:gd name="connsiteX2" fmla="*/ 1261025 w 1267375"/>
              <a:gd name="connsiteY2" fmla="*/ 6350 h 837387"/>
              <a:gd name="connsiteX3" fmla="*/ 6350 w 1267375"/>
              <a:gd name="connsiteY3" fmla="*/ 6350 h 837387"/>
              <a:gd name="connsiteX4" fmla="*/ 6350 w 1267375"/>
              <a:gd name="connsiteY4" fmla="*/ 831037 h 8373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75" h="837387">
                <a:moveTo>
                  <a:pt x="6350" y="831037"/>
                </a:moveTo>
                <a:lnTo>
                  <a:pt x="1261025" y="831037"/>
                </a:lnTo>
                <a:lnTo>
                  <a:pt x="1261025" y="6350"/>
                </a:lnTo>
                <a:lnTo>
                  <a:pt x="6350" y="6350"/>
                </a:lnTo>
                <a:lnTo>
                  <a:pt x="6350" y="83103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073400" y="40132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换行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5941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char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类型内存占位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1409700"/>
            <a:ext cx="889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67000" y="1409700"/>
            <a:ext cx="2006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a1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‘A’;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75300" y="1358900"/>
            <a:ext cx="7874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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19900" y="1409700"/>
            <a:ext cx="889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66100" y="1409700"/>
            <a:ext cx="1790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a1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65;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4076700"/>
            <a:ext cx="12319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n’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t’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’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\\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93800" y="2247900"/>
            <a:ext cx="72644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(“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a1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%c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”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a1);</a:t>
            </a:r>
          </a:p>
          <a:p>
            <a:pPr>
              <a:lnSpc>
                <a:spcPts val="38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(“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a1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”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a1);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127000" algn="l"/>
              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注：有些以“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”开头的特殊字符称为转义字符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98800" y="4038600"/>
            <a:ext cx="2171700" cy="204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5400" algn="l"/>
                <a:tab pos="13589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转义字符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>
                <a:tab pos="25400" algn="l"/>
                <a:tab pos="1358900" algn="l"/>
              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横向跳格</a:t>
            </a:r>
          </a:p>
          <a:p>
            <a:pPr>
              <a:lnSpc>
                <a:spcPts val="3800"/>
              </a:lnSpc>
              <a:tabLst>
                <a:tab pos="25400" algn="l"/>
                <a:tab pos="1358900" algn="l"/>
              </a:tabLst>
            </a:pPr>
            <a:r>
              <a:rPr lang="en-US" altLang="zh-CN" dirty="0" smtClean="0"/>
              <a:t>	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回车</a:t>
            </a:r>
          </a:p>
          <a:p>
            <a:pPr>
              <a:lnSpc>
                <a:spcPts val="3800"/>
              </a:lnSpc>
              <a:tabLst>
                <a:tab pos="25400" algn="l"/>
                <a:tab pos="1358900" algn="l"/>
              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反斜杠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03900" y="4457700"/>
            <a:ext cx="12065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表示输出一个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制表符，前面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有空一个字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符。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22069" y="4142994"/>
            <a:ext cx="9107423" cy="2455164"/>
          </a:xfrm>
          <a:custGeom>
            <a:avLst/>
            <a:gdLst>
              <a:gd name="connsiteX0" fmla="*/ 0 w 9107423"/>
              <a:gd name="connsiteY0" fmla="*/ 2455163 h 2455164"/>
              <a:gd name="connsiteX1" fmla="*/ 9107423 w 9107423"/>
              <a:gd name="connsiteY1" fmla="*/ 2455163 h 2455164"/>
              <a:gd name="connsiteX2" fmla="*/ 9107423 w 9107423"/>
              <a:gd name="connsiteY2" fmla="*/ 0 h 2455164"/>
              <a:gd name="connsiteX3" fmla="*/ 0 w 9107423"/>
              <a:gd name="connsiteY3" fmla="*/ 0 h 2455164"/>
              <a:gd name="connsiteX4" fmla="*/ 0 w 9107423"/>
              <a:gd name="connsiteY4" fmla="*/ 2455163 h 2455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07423" h="2455164">
                <a:moveTo>
                  <a:pt x="0" y="2455163"/>
                </a:moveTo>
                <a:lnTo>
                  <a:pt x="9107423" y="2455163"/>
                </a:lnTo>
                <a:lnTo>
                  <a:pt x="9107423" y="0"/>
                </a:lnTo>
                <a:lnTo>
                  <a:pt x="0" y="0"/>
                </a:lnTo>
                <a:lnTo>
                  <a:pt x="0" y="245516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03019" y="4123944"/>
            <a:ext cx="9145523" cy="2493264"/>
          </a:xfrm>
          <a:custGeom>
            <a:avLst/>
            <a:gdLst>
              <a:gd name="connsiteX0" fmla="*/ 19050 w 9145523"/>
              <a:gd name="connsiteY0" fmla="*/ 2474213 h 2493264"/>
              <a:gd name="connsiteX1" fmla="*/ 9126473 w 9145523"/>
              <a:gd name="connsiteY1" fmla="*/ 2474213 h 2493264"/>
              <a:gd name="connsiteX2" fmla="*/ 9126473 w 9145523"/>
              <a:gd name="connsiteY2" fmla="*/ 19050 h 2493264"/>
              <a:gd name="connsiteX3" fmla="*/ 19050 w 9145523"/>
              <a:gd name="connsiteY3" fmla="*/ 19050 h 2493264"/>
              <a:gd name="connsiteX4" fmla="*/ 19050 w 9145523"/>
              <a:gd name="connsiteY4" fmla="*/ 2474213 h 2493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5523" h="2493264">
                <a:moveTo>
                  <a:pt x="19050" y="2474213"/>
                </a:moveTo>
                <a:lnTo>
                  <a:pt x="9126473" y="2474213"/>
                </a:lnTo>
                <a:lnTo>
                  <a:pt x="9126473" y="19050"/>
                </a:lnTo>
                <a:lnTo>
                  <a:pt x="19050" y="19050"/>
                </a:lnTo>
                <a:lnTo>
                  <a:pt x="19050" y="247421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22069" y="1430274"/>
            <a:ext cx="9107423" cy="2141220"/>
          </a:xfrm>
          <a:custGeom>
            <a:avLst/>
            <a:gdLst>
              <a:gd name="connsiteX0" fmla="*/ 0 w 9107423"/>
              <a:gd name="connsiteY0" fmla="*/ 2141219 h 2141220"/>
              <a:gd name="connsiteX1" fmla="*/ 9107423 w 9107423"/>
              <a:gd name="connsiteY1" fmla="*/ 2141219 h 2141220"/>
              <a:gd name="connsiteX2" fmla="*/ 9107423 w 9107423"/>
              <a:gd name="connsiteY2" fmla="*/ 0 h 2141220"/>
              <a:gd name="connsiteX3" fmla="*/ 0 w 9107423"/>
              <a:gd name="connsiteY3" fmla="*/ 0 h 2141220"/>
              <a:gd name="connsiteX4" fmla="*/ 0 w 9107423"/>
              <a:gd name="connsiteY4" fmla="*/ 2141219 h 2141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07423" h="2141220">
                <a:moveTo>
                  <a:pt x="0" y="2141219"/>
                </a:moveTo>
                <a:lnTo>
                  <a:pt x="9107423" y="2141219"/>
                </a:lnTo>
                <a:lnTo>
                  <a:pt x="9107423" y="0"/>
                </a:lnTo>
                <a:lnTo>
                  <a:pt x="0" y="0"/>
                </a:lnTo>
                <a:lnTo>
                  <a:pt x="0" y="214121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03019" y="1411224"/>
            <a:ext cx="9145523" cy="2179320"/>
          </a:xfrm>
          <a:custGeom>
            <a:avLst/>
            <a:gdLst>
              <a:gd name="connsiteX0" fmla="*/ 19050 w 9145523"/>
              <a:gd name="connsiteY0" fmla="*/ 2160269 h 2179320"/>
              <a:gd name="connsiteX1" fmla="*/ 9126473 w 9145523"/>
              <a:gd name="connsiteY1" fmla="*/ 2160269 h 2179320"/>
              <a:gd name="connsiteX2" fmla="*/ 9126473 w 9145523"/>
              <a:gd name="connsiteY2" fmla="*/ 19050 h 2179320"/>
              <a:gd name="connsiteX3" fmla="*/ 19050 w 9145523"/>
              <a:gd name="connsiteY3" fmla="*/ 19050 h 2179320"/>
              <a:gd name="connsiteX4" fmla="*/ 19050 w 9145523"/>
              <a:gd name="connsiteY4" fmla="*/ 2160269 h 2179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5523" h="2179320">
                <a:moveTo>
                  <a:pt x="19050" y="2160269"/>
                </a:moveTo>
                <a:lnTo>
                  <a:pt x="9126473" y="2160269"/>
                </a:lnTo>
                <a:lnTo>
                  <a:pt x="9126473" y="19050"/>
                </a:lnTo>
                <a:lnTo>
                  <a:pt x="19050" y="19050"/>
                </a:lnTo>
                <a:lnTo>
                  <a:pt x="19050" y="216026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320800"/>
            <a:ext cx="9321800" cy="2489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4038600"/>
            <a:ext cx="9321800" cy="279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63373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33400"/>
            <a:ext cx="8775700" cy="594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字符型与整型的关系</a:t>
            </a:r>
          </a:p>
          <a:p>
            <a:pPr>
              <a:lnSpc>
                <a:spcPts val="44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795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以字符型和整数型两种格式输出字符变量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3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‘a’;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                           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定义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为字符型变量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4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printf(“%c,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n”,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ch);/*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以字符、整数形式输出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3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3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795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小写字母转换为大写字母</a:t>
            </a:r>
          </a:p>
          <a:p>
            <a:pPr>
              <a:lnSpc>
                <a:spcPts val="20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3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'b';</a:t>
            </a:r>
          </a:p>
          <a:p>
            <a:pPr>
              <a:lnSpc>
                <a:spcPts val="24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'b'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32;</a:t>
            </a:r>
          </a:p>
          <a:p>
            <a:pPr>
              <a:lnSpc>
                <a:spcPts val="24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printf("%c,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ch);</a:t>
            </a:r>
          </a:p>
          <a:p>
            <a:pPr>
              <a:lnSpc>
                <a:spcPts val="2400"/>
              </a:lnSpc>
              <a:tabLst>
                <a:tab pos="558800" algn="l"/>
                <a:tab pos="622300" algn="l"/>
                <a:tab pos="914400" algn="l"/>
                <a:tab pos="1473200" algn="l"/>
              </a:tabLst>
            </a:pPr>
            <a:r>
              <a:rPr lang="en-US" altLang="zh-CN" dirty="0" smtClean="0"/>
              <a:t>		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916935" y="1940051"/>
            <a:ext cx="545592" cy="4073652"/>
          </a:xfrm>
          <a:custGeom>
            <a:avLst/>
            <a:gdLst>
              <a:gd name="connsiteX0" fmla="*/ 526542 w 545592"/>
              <a:gd name="connsiteY0" fmla="*/ 4054601 h 4073652"/>
              <a:gd name="connsiteX1" fmla="*/ 272796 w 545592"/>
              <a:gd name="connsiteY1" fmla="*/ 3868572 h 4073652"/>
              <a:gd name="connsiteX2" fmla="*/ 272796 w 545592"/>
              <a:gd name="connsiteY2" fmla="*/ 2222881 h 4073652"/>
              <a:gd name="connsiteX3" fmla="*/ 19050 w 545592"/>
              <a:gd name="connsiteY3" fmla="*/ 2036826 h 4073652"/>
              <a:gd name="connsiteX4" fmla="*/ 272796 w 545592"/>
              <a:gd name="connsiteY4" fmla="*/ 1850770 h 4073652"/>
              <a:gd name="connsiteX5" fmla="*/ 272796 w 545592"/>
              <a:gd name="connsiteY5" fmla="*/ 205105 h 4073652"/>
              <a:gd name="connsiteX6" fmla="*/ 526542 w 545592"/>
              <a:gd name="connsiteY6" fmla="*/ 19050 h 40736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45592" h="4073652">
                <a:moveTo>
                  <a:pt x="526542" y="4054601"/>
                </a:moveTo>
                <a:cubicBezTo>
                  <a:pt x="386460" y="4054601"/>
                  <a:pt x="272796" y="3971315"/>
                  <a:pt x="272796" y="3868572"/>
                </a:cubicBezTo>
                <a:lnTo>
                  <a:pt x="272796" y="2222881"/>
                </a:lnTo>
                <a:cubicBezTo>
                  <a:pt x="272796" y="2120138"/>
                  <a:pt x="159131" y="2036826"/>
                  <a:pt x="19050" y="2036826"/>
                </a:cubicBezTo>
                <a:cubicBezTo>
                  <a:pt x="159131" y="2036826"/>
                  <a:pt x="272796" y="1953513"/>
                  <a:pt x="272796" y="1850770"/>
                </a:cubicBezTo>
                <a:lnTo>
                  <a:pt x="272796" y="205105"/>
                </a:lnTo>
                <a:cubicBezTo>
                  <a:pt x="272796" y="102362"/>
                  <a:pt x="386460" y="19050"/>
                  <a:pt x="526542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54040" y="3128772"/>
            <a:ext cx="445007" cy="1562100"/>
          </a:xfrm>
          <a:custGeom>
            <a:avLst/>
            <a:gdLst>
              <a:gd name="connsiteX0" fmla="*/ 425957 w 445007"/>
              <a:gd name="connsiteY0" fmla="*/ 1543049 h 1562100"/>
              <a:gd name="connsiteX1" fmla="*/ 222503 w 445007"/>
              <a:gd name="connsiteY1" fmla="*/ 1373505 h 1562100"/>
              <a:gd name="connsiteX2" fmla="*/ 222503 w 445007"/>
              <a:gd name="connsiteY2" fmla="*/ 950594 h 1562100"/>
              <a:gd name="connsiteX3" fmla="*/ 19050 w 445007"/>
              <a:gd name="connsiteY3" fmla="*/ 781049 h 1562100"/>
              <a:gd name="connsiteX4" fmla="*/ 222503 w 445007"/>
              <a:gd name="connsiteY4" fmla="*/ 611505 h 1562100"/>
              <a:gd name="connsiteX5" fmla="*/ 222503 w 445007"/>
              <a:gd name="connsiteY5" fmla="*/ 188594 h 1562100"/>
              <a:gd name="connsiteX6" fmla="*/ 425957 w 445007"/>
              <a:gd name="connsiteY6" fmla="*/ 19050 h 156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5007" h="1562100">
                <a:moveTo>
                  <a:pt x="425957" y="1543049"/>
                </a:moveTo>
                <a:cubicBezTo>
                  <a:pt x="313563" y="1543049"/>
                  <a:pt x="222503" y="1467104"/>
                  <a:pt x="222503" y="1373505"/>
                </a:cubicBezTo>
                <a:lnTo>
                  <a:pt x="222503" y="950594"/>
                </a:lnTo>
                <a:cubicBezTo>
                  <a:pt x="222503" y="856995"/>
                  <a:pt x="131444" y="781049"/>
                  <a:pt x="19050" y="781049"/>
                </a:cubicBezTo>
                <a:cubicBezTo>
                  <a:pt x="131444" y="781049"/>
                  <a:pt x="222503" y="705104"/>
                  <a:pt x="222503" y="611505"/>
                </a:cubicBezTo>
                <a:lnTo>
                  <a:pt x="222503" y="188594"/>
                </a:lnTo>
                <a:cubicBezTo>
                  <a:pt x="222503" y="94995"/>
                  <a:pt x="313563" y="19050"/>
                  <a:pt x="425957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54040" y="1348739"/>
            <a:ext cx="443483" cy="1181100"/>
          </a:xfrm>
          <a:custGeom>
            <a:avLst/>
            <a:gdLst>
              <a:gd name="connsiteX0" fmla="*/ 424433 w 443483"/>
              <a:gd name="connsiteY0" fmla="*/ 1162050 h 1181100"/>
              <a:gd name="connsiteX1" fmla="*/ 221741 w 443483"/>
              <a:gd name="connsiteY1" fmla="*/ 1035304 h 1181100"/>
              <a:gd name="connsiteX2" fmla="*/ 221741 w 443483"/>
              <a:gd name="connsiteY2" fmla="*/ 717169 h 1181100"/>
              <a:gd name="connsiteX3" fmla="*/ 19050 w 443483"/>
              <a:gd name="connsiteY3" fmla="*/ 590550 h 1181100"/>
              <a:gd name="connsiteX4" fmla="*/ 221741 w 443483"/>
              <a:gd name="connsiteY4" fmla="*/ 463804 h 1181100"/>
              <a:gd name="connsiteX5" fmla="*/ 221741 w 443483"/>
              <a:gd name="connsiteY5" fmla="*/ 145669 h 1181100"/>
              <a:gd name="connsiteX6" fmla="*/ 424433 w 443483"/>
              <a:gd name="connsiteY6" fmla="*/ 1905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483" h="1181100">
                <a:moveTo>
                  <a:pt x="424433" y="1162050"/>
                </a:moveTo>
                <a:cubicBezTo>
                  <a:pt x="312546" y="1162050"/>
                  <a:pt x="221741" y="1105280"/>
                  <a:pt x="221741" y="1035304"/>
                </a:cubicBezTo>
                <a:lnTo>
                  <a:pt x="221741" y="717169"/>
                </a:lnTo>
                <a:cubicBezTo>
                  <a:pt x="221741" y="647319"/>
                  <a:pt x="130936" y="590550"/>
                  <a:pt x="19050" y="590550"/>
                </a:cubicBezTo>
                <a:cubicBezTo>
                  <a:pt x="130936" y="590550"/>
                  <a:pt x="221741" y="533780"/>
                  <a:pt x="221741" y="463804"/>
                </a:cubicBezTo>
                <a:lnTo>
                  <a:pt x="221741" y="145669"/>
                </a:lnTo>
                <a:cubicBezTo>
                  <a:pt x="221741" y="75819"/>
                  <a:pt x="312546" y="19050"/>
                  <a:pt x="424433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29956" y="1848611"/>
            <a:ext cx="443483" cy="1104900"/>
          </a:xfrm>
          <a:custGeom>
            <a:avLst/>
            <a:gdLst>
              <a:gd name="connsiteX0" fmla="*/ 424433 w 443483"/>
              <a:gd name="connsiteY0" fmla="*/ 1085850 h 1104900"/>
              <a:gd name="connsiteX1" fmla="*/ 221741 w 443483"/>
              <a:gd name="connsiteY1" fmla="*/ 999870 h 1104900"/>
              <a:gd name="connsiteX2" fmla="*/ 221741 w 443483"/>
              <a:gd name="connsiteY2" fmla="*/ 638429 h 1104900"/>
              <a:gd name="connsiteX3" fmla="*/ 19050 w 443483"/>
              <a:gd name="connsiteY3" fmla="*/ 552450 h 1104900"/>
              <a:gd name="connsiteX4" fmla="*/ 221741 w 443483"/>
              <a:gd name="connsiteY4" fmla="*/ 466470 h 1104900"/>
              <a:gd name="connsiteX5" fmla="*/ 221741 w 443483"/>
              <a:gd name="connsiteY5" fmla="*/ 105029 h 1104900"/>
              <a:gd name="connsiteX6" fmla="*/ 424433 w 443483"/>
              <a:gd name="connsiteY6" fmla="*/ 19050 h 110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443483" h="1104900">
                <a:moveTo>
                  <a:pt x="424433" y="1085850"/>
                </a:moveTo>
                <a:cubicBezTo>
                  <a:pt x="312546" y="1085850"/>
                  <a:pt x="221741" y="1047369"/>
                  <a:pt x="221741" y="999870"/>
                </a:cubicBezTo>
                <a:lnTo>
                  <a:pt x="221741" y="638429"/>
                </a:lnTo>
                <a:cubicBezTo>
                  <a:pt x="221741" y="590930"/>
                  <a:pt x="130936" y="552450"/>
                  <a:pt x="19050" y="552450"/>
                </a:cubicBezTo>
                <a:cubicBezTo>
                  <a:pt x="130936" y="552450"/>
                  <a:pt x="221741" y="513969"/>
                  <a:pt x="221741" y="466470"/>
                </a:cubicBezTo>
                <a:lnTo>
                  <a:pt x="221741" y="105029"/>
                </a:lnTo>
                <a:cubicBezTo>
                  <a:pt x="221741" y="57530"/>
                  <a:pt x="312546" y="19050"/>
                  <a:pt x="424433" y="19050"/>
                </a:cubicBez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00659" y="2479786"/>
            <a:ext cx="88583" cy="81877"/>
          </a:xfrm>
          <a:custGeom>
            <a:avLst/>
            <a:gdLst>
              <a:gd name="connsiteX0" fmla="*/ 82232 w 88583"/>
              <a:gd name="connsiteY0" fmla="*/ 6350 h 81877"/>
              <a:gd name="connsiteX1" fmla="*/ 6350 w 88583"/>
              <a:gd name="connsiteY1" fmla="*/ 13246 h 81877"/>
              <a:gd name="connsiteX2" fmla="*/ 50266 w 88583"/>
              <a:gd name="connsiteY2" fmla="*/ 75527 h 81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8583" h="81877">
                <a:moveTo>
                  <a:pt x="82232" y="6350"/>
                </a:moveTo>
                <a:lnTo>
                  <a:pt x="6350" y="13246"/>
                </a:lnTo>
                <a:lnTo>
                  <a:pt x="50266" y="75527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00659" y="2486688"/>
            <a:ext cx="2245439" cy="974192"/>
          </a:xfrm>
          <a:custGeom>
            <a:avLst/>
            <a:gdLst>
              <a:gd name="connsiteX0" fmla="*/ 6350 w 2245439"/>
              <a:gd name="connsiteY0" fmla="*/ 6350 h 974192"/>
              <a:gd name="connsiteX1" fmla="*/ 2086689 w 2245439"/>
              <a:gd name="connsiteY1" fmla="*/ 967842 h 974192"/>
              <a:gd name="connsiteX2" fmla="*/ 2239089 w 2245439"/>
              <a:gd name="connsiteY2" fmla="*/ 967842 h 9741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245439" h="974192">
                <a:moveTo>
                  <a:pt x="6350" y="6350"/>
                </a:moveTo>
                <a:lnTo>
                  <a:pt x="2086689" y="967842"/>
                </a:lnTo>
                <a:lnTo>
                  <a:pt x="2239089" y="967842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39749" y="3339598"/>
            <a:ext cx="1241980" cy="229863"/>
          </a:xfrm>
          <a:custGeom>
            <a:avLst/>
            <a:gdLst>
              <a:gd name="connsiteX0" fmla="*/ 0 w 1241980"/>
              <a:gd name="connsiteY0" fmla="*/ 229863 h 229863"/>
              <a:gd name="connsiteX1" fmla="*/ 1241980 w 1241980"/>
              <a:gd name="connsiteY1" fmla="*/ 229863 h 229863"/>
              <a:gd name="connsiteX2" fmla="*/ 1241980 w 1241980"/>
              <a:gd name="connsiteY2" fmla="*/ 0 h 229863"/>
              <a:gd name="connsiteX3" fmla="*/ 0 w 1241980"/>
              <a:gd name="connsiteY3" fmla="*/ 0 h 229863"/>
              <a:gd name="connsiteX4" fmla="*/ 0 w 1241980"/>
              <a:gd name="connsiteY4" fmla="*/ 229863 h 2298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80" h="229863">
                <a:moveTo>
                  <a:pt x="0" y="229863"/>
                </a:moveTo>
                <a:lnTo>
                  <a:pt x="1241980" y="229863"/>
                </a:lnTo>
                <a:lnTo>
                  <a:pt x="1241980" y="0"/>
                </a:lnTo>
                <a:lnTo>
                  <a:pt x="0" y="0"/>
                </a:lnTo>
                <a:lnTo>
                  <a:pt x="0" y="2298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27049" y="3326898"/>
            <a:ext cx="1267380" cy="255263"/>
          </a:xfrm>
          <a:custGeom>
            <a:avLst/>
            <a:gdLst>
              <a:gd name="connsiteX0" fmla="*/ 6350 w 1267380"/>
              <a:gd name="connsiteY0" fmla="*/ 248913 h 255263"/>
              <a:gd name="connsiteX1" fmla="*/ 1261030 w 1267380"/>
              <a:gd name="connsiteY1" fmla="*/ 248913 h 255263"/>
              <a:gd name="connsiteX2" fmla="*/ 1261030 w 1267380"/>
              <a:gd name="connsiteY2" fmla="*/ 6350 h 255263"/>
              <a:gd name="connsiteX3" fmla="*/ 6350 w 1267380"/>
              <a:gd name="connsiteY3" fmla="*/ 6350 h 255263"/>
              <a:gd name="connsiteX4" fmla="*/ 6350 w 1267380"/>
              <a:gd name="connsiteY4" fmla="*/ 248913 h 255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80" h="255263">
                <a:moveTo>
                  <a:pt x="6350" y="248913"/>
                </a:moveTo>
                <a:lnTo>
                  <a:pt x="1261030" y="248913"/>
                </a:lnTo>
                <a:lnTo>
                  <a:pt x="1261030" y="6350"/>
                </a:lnTo>
                <a:lnTo>
                  <a:pt x="6350" y="6350"/>
                </a:lnTo>
                <a:lnTo>
                  <a:pt x="6350" y="2489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57978" y="1780860"/>
            <a:ext cx="79095" cy="88900"/>
          </a:xfrm>
          <a:custGeom>
            <a:avLst/>
            <a:gdLst>
              <a:gd name="connsiteX0" fmla="*/ 7162 w 79095"/>
              <a:gd name="connsiteY0" fmla="*/ 6350 h 88900"/>
              <a:gd name="connsiteX1" fmla="*/ 6350 w 79095"/>
              <a:gd name="connsiteY1" fmla="*/ 82550 h 88900"/>
              <a:gd name="connsiteX2" fmla="*/ 72745 w 79095"/>
              <a:gd name="connsiteY2" fmla="*/ 45148 h 88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095" h="88900">
                <a:moveTo>
                  <a:pt x="7162" y="6350"/>
                </a:moveTo>
                <a:lnTo>
                  <a:pt x="6350" y="82550"/>
                </a:lnTo>
                <a:lnTo>
                  <a:pt x="72745" y="45148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57979" y="1525215"/>
            <a:ext cx="361440" cy="344542"/>
          </a:xfrm>
          <a:custGeom>
            <a:avLst/>
            <a:gdLst>
              <a:gd name="connsiteX0" fmla="*/ 6350 w 361440"/>
              <a:gd name="connsiteY0" fmla="*/ 338191 h 344542"/>
              <a:gd name="connsiteX1" fmla="*/ 202690 w 361440"/>
              <a:gd name="connsiteY1" fmla="*/ 6350 h 344542"/>
              <a:gd name="connsiteX2" fmla="*/ 355089 w 361440"/>
              <a:gd name="connsiteY2" fmla="*/ 6350 h 344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61440" h="344542">
                <a:moveTo>
                  <a:pt x="6350" y="338191"/>
                </a:moveTo>
                <a:lnTo>
                  <a:pt x="202690" y="6350"/>
                </a:lnTo>
                <a:lnTo>
                  <a:pt x="355089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13069" y="1416634"/>
            <a:ext cx="1250482" cy="229862"/>
          </a:xfrm>
          <a:custGeom>
            <a:avLst/>
            <a:gdLst>
              <a:gd name="connsiteX0" fmla="*/ 0 w 1250482"/>
              <a:gd name="connsiteY0" fmla="*/ 229862 h 229862"/>
              <a:gd name="connsiteX1" fmla="*/ 1250482 w 1250482"/>
              <a:gd name="connsiteY1" fmla="*/ 229862 h 229862"/>
              <a:gd name="connsiteX2" fmla="*/ 1250482 w 1250482"/>
              <a:gd name="connsiteY2" fmla="*/ 0 h 229862"/>
              <a:gd name="connsiteX3" fmla="*/ 0 w 1250482"/>
              <a:gd name="connsiteY3" fmla="*/ 0 h 229862"/>
              <a:gd name="connsiteX4" fmla="*/ 0 w 1250482"/>
              <a:gd name="connsiteY4" fmla="*/ 229862 h 229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0482" h="229862">
                <a:moveTo>
                  <a:pt x="0" y="229862"/>
                </a:moveTo>
                <a:lnTo>
                  <a:pt x="1250482" y="229862"/>
                </a:lnTo>
                <a:lnTo>
                  <a:pt x="1250482" y="0"/>
                </a:lnTo>
                <a:lnTo>
                  <a:pt x="0" y="0"/>
                </a:lnTo>
                <a:lnTo>
                  <a:pt x="0" y="22986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00369" y="1403934"/>
            <a:ext cx="1275882" cy="255263"/>
          </a:xfrm>
          <a:custGeom>
            <a:avLst/>
            <a:gdLst>
              <a:gd name="connsiteX0" fmla="*/ 6350 w 1275882"/>
              <a:gd name="connsiteY0" fmla="*/ 248913 h 255263"/>
              <a:gd name="connsiteX1" fmla="*/ 1269532 w 1275882"/>
              <a:gd name="connsiteY1" fmla="*/ 248913 h 255263"/>
              <a:gd name="connsiteX2" fmla="*/ 1269532 w 1275882"/>
              <a:gd name="connsiteY2" fmla="*/ 6350 h 255263"/>
              <a:gd name="connsiteX3" fmla="*/ 6350 w 1275882"/>
              <a:gd name="connsiteY3" fmla="*/ 6350 h 255263"/>
              <a:gd name="connsiteX4" fmla="*/ 6350 w 1275882"/>
              <a:gd name="connsiteY4" fmla="*/ 248913 h 2552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75882" h="255263">
                <a:moveTo>
                  <a:pt x="6350" y="248913"/>
                </a:moveTo>
                <a:lnTo>
                  <a:pt x="1269532" y="248913"/>
                </a:lnTo>
                <a:lnTo>
                  <a:pt x="1269532" y="6350"/>
                </a:lnTo>
                <a:lnTo>
                  <a:pt x="6350" y="6350"/>
                </a:lnTo>
                <a:lnTo>
                  <a:pt x="6350" y="24891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31087" y="2345225"/>
            <a:ext cx="86486" cy="86107"/>
          </a:xfrm>
          <a:custGeom>
            <a:avLst/>
            <a:gdLst>
              <a:gd name="connsiteX0" fmla="*/ 6350 w 86486"/>
              <a:gd name="connsiteY0" fmla="*/ 6350 h 86107"/>
              <a:gd name="connsiteX1" fmla="*/ 26809 w 86486"/>
              <a:gd name="connsiteY1" fmla="*/ 79756 h 86107"/>
              <a:gd name="connsiteX2" fmla="*/ 80136 w 86486"/>
              <a:gd name="connsiteY2" fmla="*/ 25324 h 861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6486" h="86107">
                <a:moveTo>
                  <a:pt x="6350" y="6350"/>
                </a:moveTo>
                <a:lnTo>
                  <a:pt x="26809" y="79756"/>
                </a:lnTo>
                <a:lnTo>
                  <a:pt x="80136" y="25324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51544" y="2035730"/>
            <a:ext cx="263566" cy="395595"/>
          </a:xfrm>
          <a:custGeom>
            <a:avLst/>
            <a:gdLst>
              <a:gd name="connsiteX0" fmla="*/ 6350 w 263566"/>
              <a:gd name="connsiteY0" fmla="*/ 389245 h 395595"/>
              <a:gd name="connsiteX1" fmla="*/ 104816 w 263566"/>
              <a:gd name="connsiteY1" fmla="*/ 6350 h 395595"/>
              <a:gd name="connsiteX2" fmla="*/ 257215 w 263566"/>
              <a:gd name="connsiteY2" fmla="*/ 6350 h 395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63566" h="395595">
                <a:moveTo>
                  <a:pt x="6350" y="389245"/>
                </a:moveTo>
                <a:lnTo>
                  <a:pt x="104816" y="6350"/>
                </a:lnTo>
                <a:lnTo>
                  <a:pt x="257215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08759" y="1927149"/>
            <a:ext cx="1241977" cy="229863"/>
          </a:xfrm>
          <a:custGeom>
            <a:avLst/>
            <a:gdLst>
              <a:gd name="connsiteX0" fmla="*/ 0 w 1241977"/>
              <a:gd name="connsiteY0" fmla="*/ 229863 h 229863"/>
              <a:gd name="connsiteX1" fmla="*/ 1241977 w 1241977"/>
              <a:gd name="connsiteY1" fmla="*/ 229863 h 229863"/>
              <a:gd name="connsiteX2" fmla="*/ 1241977 w 1241977"/>
              <a:gd name="connsiteY2" fmla="*/ 0 h 229863"/>
              <a:gd name="connsiteX3" fmla="*/ 0 w 1241977"/>
              <a:gd name="connsiteY3" fmla="*/ 0 h 229863"/>
              <a:gd name="connsiteX4" fmla="*/ 0 w 1241977"/>
              <a:gd name="connsiteY4" fmla="*/ 229863 h 2298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77" h="229863">
                <a:moveTo>
                  <a:pt x="0" y="229863"/>
                </a:moveTo>
                <a:lnTo>
                  <a:pt x="1241977" y="229863"/>
                </a:lnTo>
                <a:lnTo>
                  <a:pt x="1241977" y="0"/>
                </a:lnTo>
                <a:lnTo>
                  <a:pt x="0" y="0"/>
                </a:lnTo>
                <a:lnTo>
                  <a:pt x="0" y="22986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96059" y="1914448"/>
            <a:ext cx="1267377" cy="255264"/>
          </a:xfrm>
          <a:custGeom>
            <a:avLst/>
            <a:gdLst>
              <a:gd name="connsiteX0" fmla="*/ 6350 w 1267377"/>
              <a:gd name="connsiteY0" fmla="*/ 248914 h 255264"/>
              <a:gd name="connsiteX1" fmla="*/ 1261027 w 1267377"/>
              <a:gd name="connsiteY1" fmla="*/ 248914 h 255264"/>
              <a:gd name="connsiteX2" fmla="*/ 1261027 w 1267377"/>
              <a:gd name="connsiteY2" fmla="*/ 6350 h 255264"/>
              <a:gd name="connsiteX3" fmla="*/ 6350 w 1267377"/>
              <a:gd name="connsiteY3" fmla="*/ 6350 h 255264"/>
              <a:gd name="connsiteX4" fmla="*/ 6350 w 1267377"/>
              <a:gd name="connsiteY4" fmla="*/ 248914 h 255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77" h="255264">
                <a:moveTo>
                  <a:pt x="6350" y="248914"/>
                </a:moveTo>
                <a:lnTo>
                  <a:pt x="1261027" y="248914"/>
                </a:lnTo>
                <a:lnTo>
                  <a:pt x="1261027" y="6350"/>
                </a:lnTo>
                <a:lnTo>
                  <a:pt x="6350" y="6350"/>
                </a:lnTo>
                <a:lnTo>
                  <a:pt x="6350" y="2489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00" y="3644900"/>
            <a:ext cx="2184400" cy="914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0" y="1524000"/>
            <a:ext cx="21844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2500" y="1143000"/>
            <a:ext cx="1892300" cy="166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02000" y="3517900"/>
            <a:ext cx="2184400" cy="914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02000" y="4673600"/>
            <a:ext cx="2184400" cy="914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019800" y="2844800"/>
            <a:ext cx="2235200" cy="219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02000" y="5600700"/>
            <a:ext cx="47752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8369300" y="1600200"/>
            <a:ext cx="3594100" cy="160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37592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3670300"/>
            <a:ext cx="16256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构造类型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5740400"/>
            <a:ext cx="79375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7785100" algn="l"/>
              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空类型（无值类型）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7785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84900" y="2933700"/>
            <a:ext cx="1016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数组类型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84900" y="3492500"/>
            <a:ext cx="18542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结构类型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struct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联合类型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union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枚举类型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enum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68700" y="16510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10300" y="1219200"/>
            <a:ext cx="50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0" y="1219200"/>
            <a:ext cx="317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10300" y="1752600"/>
            <a:ext cx="1498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char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97600" y="2286000"/>
            <a:ext cx="508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47100" y="1689100"/>
            <a:ext cx="127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单精度实型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61600" y="1689100"/>
            <a:ext cx="546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float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47100" y="2184400"/>
            <a:ext cx="127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双精度实型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61600" y="2184400"/>
            <a:ext cx="850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47100" y="2679700"/>
            <a:ext cx="3225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常双精度实型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6300" y="11684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4900" y="10668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数据类型介绍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37600" y="3340100"/>
            <a:ext cx="1016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针对于小数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909300" y="1422400"/>
            <a:ext cx="596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四字节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896600" y="1930400"/>
            <a:ext cx="596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八字节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628138" y="3579114"/>
            <a:ext cx="4158996" cy="542544"/>
          </a:xfrm>
          <a:custGeom>
            <a:avLst/>
            <a:gdLst>
              <a:gd name="connsiteX0" fmla="*/ 0 w 4158996"/>
              <a:gd name="connsiteY0" fmla="*/ 542544 h 542544"/>
              <a:gd name="connsiteX1" fmla="*/ 4158995 w 4158996"/>
              <a:gd name="connsiteY1" fmla="*/ 542544 h 542544"/>
              <a:gd name="connsiteX2" fmla="*/ 4158995 w 4158996"/>
              <a:gd name="connsiteY2" fmla="*/ 0 h 542544"/>
              <a:gd name="connsiteX3" fmla="*/ 0 w 4158996"/>
              <a:gd name="connsiteY3" fmla="*/ 0 h 542544"/>
              <a:gd name="connsiteX4" fmla="*/ 0 w 4158996"/>
              <a:gd name="connsiteY4" fmla="*/ 542544 h 542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58996" h="542544">
                <a:moveTo>
                  <a:pt x="0" y="542544"/>
                </a:moveTo>
                <a:lnTo>
                  <a:pt x="4158995" y="542544"/>
                </a:lnTo>
                <a:lnTo>
                  <a:pt x="4158995" y="0"/>
                </a:lnTo>
                <a:lnTo>
                  <a:pt x="0" y="0"/>
                </a:lnTo>
                <a:lnTo>
                  <a:pt x="0" y="54254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09088" y="3560064"/>
            <a:ext cx="4197096" cy="580644"/>
          </a:xfrm>
          <a:custGeom>
            <a:avLst/>
            <a:gdLst>
              <a:gd name="connsiteX0" fmla="*/ 19050 w 4197096"/>
              <a:gd name="connsiteY0" fmla="*/ 561594 h 580644"/>
              <a:gd name="connsiteX1" fmla="*/ 4178045 w 4197096"/>
              <a:gd name="connsiteY1" fmla="*/ 561594 h 580644"/>
              <a:gd name="connsiteX2" fmla="*/ 4178045 w 4197096"/>
              <a:gd name="connsiteY2" fmla="*/ 19050 h 580644"/>
              <a:gd name="connsiteX3" fmla="*/ 19050 w 4197096"/>
              <a:gd name="connsiteY3" fmla="*/ 19050 h 580644"/>
              <a:gd name="connsiteX4" fmla="*/ 19050 w 4197096"/>
              <a:gd name="connsiteY4" fmla="*/ 561594 h 580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096" h="580644">
                <a:moveTo>
                  <a:pt x="19050" y="561594"/>
                </a:moveTo>
                <a:lnTo>
                  <a:pt x="4178045" y="561594"/>
                </a:lnTo>
                <a:lnTo>
                  <a:pt x="4178045" y="19050"/>
                </a:lnTo>
                <a:lnTo>
                  <a:pt x="19050" y="19050"/>
                </a:lnTo>
                <a:lnTo>
                  <a:pt x="19050" y="56159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87133" y="3579114"/>
            <a:ext cx="4158996" cy="542544"/>
          </a:xfrm>
          <a:custGeom>
            <a:avLst/>
            <a:gdLst>
              <a:gd name="connsiteX0" fmla="*/ 0 w 4158996"/>
              <a:gd name="connsiteY0" fmla="*/ 542544 h 542544"/>
              <a:gd name="connsiteX1" fmla="*/ 4158996 w 4158996"/>
              <a:gd name="connsiteY1" fmla="*/ 542544 h 542544"/>
              <a:gd name="connsiteX2" fmla="*/ 4158996 w 4158996"/>
              <a:gd name="connsiteY2" fmla="*/ 0 h 542544"/>
              <a:gd name="connsiteX3" fmla="*/ 0 w 4158996"/>
              <a:gd name="connsiteY3" fmla="*/ 0 h 542544"/>
              <a:gd name="connsiteX4" fmla="*/ 0 w 4158996"/>
              <a:gd name="connsiteY4" fmla="*/ 542544 h 542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58996" h="542544">
                <a:moveTo>
                  <a:pt x="0" y="542544"/>
                </a:moveTo>
                <a:lnTo>
                  <a:pt x="4158996" y="542544"/>
                </a:lnTo>
                <a:lnTo>
                  <a:pt x="4158996" y="0"/>
                </a:lnTo>
                <a:lnTo>
                  <a:pt x="0" y="0"/>
                </a:lnTo>
                <a:lnTo>
                  <a:pt x="0" y="54254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68083" y="3560064"/>
            <a:ext cx="4197096" cy="580644"/>
          </a:xfrm>
          <a:custGeom>
            <a:avLst/>
            <a:gdLst>
              <a:gd name="connsiteX0" fmla="*/ 19050 w 4197096"/>
              <a:gd name="connsiteY0" fmla="*/ 561594 h 580644"/>
              <a:gd name="connsiteX1" fmla="*/ 4178046 w 4197096"/>
              <a:gd name="connsiteY1" fmla="*/ 561594 h 580644"/>
              <a:gd name="connsiteX2" fmla="*/ 4178046 w 4197096"/>
              <a:gd name="connsiteY2" fmla="*/ 19050 h 580644"/>
              <a:gd name="connsiteX3" fmla="*/ 19050 w 4197096"/>
              <a:gd name="connsiteY3" fmla="*/ 19050 h 580644"/>
              <a:gd name="connsiteX4" fmla="*/ 19050 w 4197096"/>
              <a:gd name="connsiteY4" fmla="*/ 561594 h 580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97096" h="580644">
                <a:moveTo>
                  <a:pt x="19050" y="561594"/>
                </a:moveTo>
                <a:lnTo>
                  <a:pt x="4178046" y="561594"/>
                </a:lnTo>
                <a:lnTo>
                  <a:pt x="4178046" y="19050"/>
                </a:lnTo>
                <a:lnTo>
                  <a:pt x="19050" y="19050"/>
                </a:lnTo>
                <a:lnTo>
                  <a:pt x="19050" y="56159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14450" y="3579114"/>
            <a:ext cx="1319783" cy="542544"/>
          </a:xfrm>
          <a:custGeom>
            <a:avLst/>
            <a:gdLst>
              <a:gd name="connsiteX0" fmla="*/ 0 w 1319783"/>
              <a:gd name="connsiteY0" fmla="*/ 542544 h 542544"/>
              <a:gd name="connsiteX1" fmla="*/ 1319783 w 1319783"/>
              <a:gd name="connsiteY1" fmla="*/ 542544 h 542544"/>
              <a:gd name="connsiteX2" fmla="*/ 1319783 w 1319783"/>
              <a:gd name="connsiteY2" fmla="*/ 0 h 542544"/>
              <a:gd name="connsiteX3" fmla="*/ 0 w 1319783"/>
              <a:gd name="connsiteY3" fmla="*/ 0 h 542544"/>
              <a:gd name="connsiteX4" fmla="*/ 0 w 1319783"/>
              <a:gd name="connsiteY4" fmla="*/ 542544 h 5425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9783" h="542544">
                <a:moveTo>
                  <a:pt x="0" y="542544"/>
                </a:moveTo>
                <a:lnTo>
                  <a:pt x="1319783" y="542544"/>
                </a:lnTo>
                <a:lnTo>
                  <a:pt x="1319783" y="0"/>
                </a:lnTo>
                <a:lnTo>
                  <a:pt x="0" y="0"/>
                </a:lnTo>
                <a:lnTo>
                  <a:pt x="0" y="54254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95400" y="3560064"/>
            <a:ext cx="1357883" cy="580644"/>
          </a:xfrm>
          <a:custGeom>
            <a:avLst/>
            <a:gdLst>
              <a:gd name="connsiteX0" fmla="*/ 19050 w 1357883"/>
              <a:gd name="connsiteY0" fmla="*/ 561594 h 580644"/>
              <a:gd name="connsiteX1" fmla="*/ 1338833 w 1357883"/>
              <a:gd name="connsiteY1" fmla="*/ 561594 h 580644"/>
              <a:gd name="connsiteX2" fmla="*/ 1338833 w 1357883"/>
              <a:gd name="connsiteY2" fmla="*/ 19050 h 580644"/>
              <a:gd name="connsiteX3" fmla="*/ 19050 w 1357883"/>
              <a:gd name="connsiteY3" fmla="*/ 19050 h 580644"/>
              <a:gd name="connsiteX4" fmla="*/ 19050 w 1357883"/>
              <a:gd name="connsiteY4" fmla="*/ 561594 h 580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7883" h="580644">
                <a:moveTo>
                  <a:pt x="19050" y="561594"/>
                </a:moveTo>
                <a:lnTo>
                  <a:pt x="1338833" y="561594"/>
                </a:lnTo>
                <a:lnTo>
                  <a:pt x="1338833" y="19050"/>
                </a:lnTo>
                <a:lnTo>
                  <a:pt x="19050" y="19050"/>
                </a:lnTo>
                <a:lnTo>
                  <a:pt x="19050" y="56159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07564" y="4104132"/>
            <a:ext cx="76200" cy="466725"/>
          </a:xfrm>
          <a:custGeom>
            <a:avLst/>
            <a:gdLst>
              <a:gd name="connsiteX0" fmla="*/ 21208 w 76200"/>
              <a:gd name="connsiteY0" fmla="*/ 19050 h 466725"/>
              <a:gd name="connsiteX1" fmla="*/ 19050 w 76200"/>
              <a:gd name="connsiteY1" fmla="*/ 447675 h 466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66725">
                <a:moveTo>
                  <a:pt x="21208" y="19050"/>
                </a:moveTo>
                <a:lnTo>
                  <a:pt x="19050" y="447675"/>
                </a:lnTo>
              </a:path>
            </a:pathLst>
          </a:custGeom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78752" y="4102608"/>
            <a:ext cx="76200" cy="466725"/>
          </a:xfrm>
          <a:custGeom>
            <a:avLst/>
            <a:gdLst>
              <a:gd name="connsiteX0" fmla="*/ 21208 w 76200"/>
              <a:gd name="connsiteY0" fmla="*/ 19050 h 466725"/>
              <a:gd name="connsiteX1" fmla="*/ 19050 w 76200"/>
              <a:gd name="connsiteY1" fmla="*/ 447675 h 466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66725">
                <a:moveTo>
                  <a:pt x="21208" y="19050"/>
                </a:moveTo>
                <a:lnTo>
                  <a:pt x="19050" y="447675"/>
                </a:lnTo>
              </a:path>
            </a:pathLst>
          </a:custGeom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30128" y="4102608"/>
            <a:ext cx="76200" cy="466725"/>
          </a:xfrm>
          <a:custGeom>
            <a:avLst/>
            <a:gdLst>
              <a:gd name="connsiteX0" fmla="*/ 21208 w 76200"/>
              <a:gd name="connsiteY0" fmla="*/ 19050 h 466725"/>
              <a:gd name="connsiteX1" fmla="*/ 19050 w 76200"/>
              <a:gd name="connsiteY1" fmla="*/ 447675 h 466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66725">
                <a:moveTo>
                  <a:pt x="21208" y="19050"/>
                </a:moveTo>
                <a:lnTo>
                  <a:pt x="19050" y="447675"/>
                </a:lnTo>
              </a:path>
            </a:pathLst>
          </a:custGeom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59864" y="4971288"/>
            <a:ext cx="365760" cy="461771"/>
          </a:xfrm>
          <a:custGeom>
            <a:avLst/>
            <a:gdLst>
              <a:gd name="connsiteX0" fmla="*/ 0 w 365760"/>
              <a:gd name="connsiteY0" fmla="*/ 461771 h 461771"/>
              <a:gd name="connsiteX1" fmla="*/ 365759 w 365760"/>
              <a:gd name="connsiteY1" fmla="*/ 461771 h 461771"/>
              <a:gd name="connsiteX2" fmla="*/ 365759 w 365760"/>
              <a:gd name="connsiteY2" fmla="*/ 0 h 461771"/>
              <a:gd name="connsiteX3" fmla="*/ 0 w 365760"/>
              <a:gd name="connsiteY3" fmla="*/ 0 h 461771"/>
              <a:gd name="connsiteX4" fmla="*/ 0 w 365760"/>
              <a:gd name="connsiteY4" fmla="*/ 461771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5760" h="461771">
                <a:moveTo>
                  <a:pt x="0" y="461771"/>
                </a:moveTo>
                <a:lnTo>
                  <a:pt x="365759" y="461771"/>
                </a:lnTo>
                <a:lnTo>
                  <a:pt x="365759" y="0"/>
                </a:lnTo>
                <a:lnTo>
                  <a:pt x="0" y="0"/>
                </a:lnTo>
                <a:lnTo>
                  <a:pt x="0" y="461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53514" y="4964938"/>
            <a:ext cx="378460" cy="474471"/>
          </a:xfrm>
          <a:custGeom>
            <a:avLst/>
            <a:gdLst>
              <a:gd name="connsiteX0" fmla="*/ 6350 w 378460"/>
              <a:gd name="connsiteY0" fmla="*/ 468121 h 474471"/>
              <a:gd name="connsiteX1" fmla="*/ 372109 w 378460"/>
              <a:gd name="connsiteY1" fmla="*/ 468121 h 474471"/>
              <a:gd name="connsiteX2" fmla="*/ 372109 w 378460"/>
              <a:gd name="connsiteY2" fmla="*/ 6350 h 474471"/>
              <a:gd name="connsiteX3" fmla="*/ 6350 w 378460"/>
              <a:gd name="connsiteY3" fmla="*/ 6350 h 474471"/>
              <a:gd name="connsiteX4" fmla="*/ 6350 w 378460"/>
              <a:gd name="connsiteY4" fmla="*/ 468121 h 474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8460" h="474471">
                <a:moveTo>
                  <a:pt x="6350" y="468121"/>
                </a:moveTo>
                <a:lnTo>
                  <a:pt x="372109" y="468121"/>
                </a:lnTo>
                <a:lnTo>
                  <a:pt x="372109" y="6350"/>
                </a:lnTo>
                <a:lnTo>
                  <a:pt x="6350" y="6350"/>
                </a:lnTo>
                <a:lnTo>
                  <a:pt x="6350" y="468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31364" y="4971288"/>
            <a:ext cx="2761488" cy="461771"/>
          </a:xfrm>
          <a:custGeom>
            <a:avLst/>
            <a:gdLst>
              <a:gd name="connsiteX0" fmla="*/ 0 w 2761488"/>
              <a:gd name="connsiteY0" fmla="*/ 461771 h 461771"/>
              <a:gd name="connsiteX1" fmla="*/ 2761488 w 2761488"/>
              <a:gd name="connsiteY1" fmla="*/ 461771 h 461771"/>
              <a:gd name="connsiteX2" fmla="*/ 2761488 w 2761488"/>
              <a:gd name="connsiteY2" fmla="*/ 0 h 461771"/>
              <a:gd name="connsiteX3" fmla="*/ 0 w 2761488"/>
              <a:gd name="connsiteY3" fmla="*/ 0 h 461771"/>
              <a:gd name="connsiteX4" fmla="*/ 0 w 2761488"/>
              <a:gd name="connsiteY4" fmla="*/ 461771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1488" h="461771">
                <a:moveTo>
                  <a:pt x="0" y="461771"/>
                </a:moveTo>
                <a:lnTo>
                  <a:pt x="2761488" y="461771"/>
                </a:lnTo>
                <a:lnTo>
                  <a:pt x="2761488" y="0"/>
                </a:lnTo>
                <a:lnTo>
                  <a:pt x="0" y="0"/>
                </a:lnTo>
                <a:lnTo>
                  <a:pt x="0" y="461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25014" y="4964938"/>
            <a:ext cx="2774188" cy="474471"/>
          </a:xfrm>
          <a:custGeom>
            <a:avLst/>
            <a:gdLst>
              <a:gd name="connsiteX0" fmla="*/ 6350 w 2774188"/>
              <a:gd name="connsiteY0" fmla="*/ 468121 h 474471"/>
              <a:gd name="connsiteX1" fmla="*/ 2767838 w 2774188"/>
              <a:gd name="connsiteY1" fmla="*/ 468121 h 474471"/>
              <a:gd name="connsiteX2" fmla="*/ 2767838 w 2774188"/>
              <a:gd name="connsiteY2" fmla="*/ 6350 h 474471"/>
              <a:gd name="connsiteX3" fmla="*/ 6350 w 2774188"/>
              <a:gd name="connsiteY3" fmla="*/ 6350 h 474471"/>
              <a:gd name="connsiteX4" fmla="*/ 6350 w 2774188"/>
              <a:gd name="connsiteY4" fmla="*/ 468121 h 474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74188" h="474471">
                <a:moveTo>
                  <a:pt x="6350" y="468121"/>
                </a:moveTo>
                <a:lnTo>
                  <a:pt x="2767838" y="468121"/>
                </a:lnTo>
                <a:lnTo>
                  <a:pt x="2767838" y="6350"/>
                </a:lnTo>
                <a:lnTo>
                  <a:pt x="6350" y="6350"/>
                </a:lnTo>
                <a:lnTo>
                  <a:pt x="6350" y="468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92852" y="4971288"/>
            <a:ext cx="5713476" cy="461771"/>
          </a:xfrm>
          <a:custGeom>
            <a:avLst/>
            <a:gdLst>
              <a:gd name="connsiteX0" fmla="*/ 0 w 5713476"/>
              <a:gd name="connsiteY0" fmla="*/ 461771 h 461771"/>
              <a:gd name="connsiteX1" fmla="*/ 5713476 w 5713476"/>
              <a:gd name="connsiteY1" fmla="*/ 461771 h 461771"/>
              <a:gd name="connsiteX2" fmla="*/ 5713476 w 5713476"/>
              <a:gd name="connsiteY2" fmla="*/ 0 h 461771"/>
              <a:gd name="connsiteX3" fmla="*/ 0 w 5713476"/>
              <a:gd name="connsiteY3" fmla="*/ 0 h 461771"/>
              <a:gd name="connsiteX4" fmla="*/ 0 w 5713476"/>
              <a:gd name="connsiteY4" fmla="*/ 461771 h 461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13476" h="461771">
                <a:moveTo>
                  <a:pt x="0" y="461771"/>
                </a:moveTo>
                <a:lnTo>
                  <a:pt x="5713476" y="461771"/>
                </a:lnTo>
                <a:lnTo>
                  <a:pt x="5713476" y="0"/>
                </a:lnTo>
                <a:lnTo>
                  <a:pt x="0" y="0"/>
                </a:lnTo>
                <a:lnTo>
                  <a:pt x="0" y="46177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86502" y="4964938"/>
            <a:ext cx="5726176" cy="474471"/>
          </a:xfrm>
          <a:custGeom>
            <a:avLst/>
            <a:gdLst>
              <a:gd name="connsiteX0" fmla="*/ 6350 w 5726176"/>
              <a:gd name="connsiteY0" fmla="*/ 468121 h 474471"/>
              <a:gd name="connsiteX1" fmla="*/ 5719826 w 5726176"/>
              <a:gd name="connsiteY1" fmla="*/ 468121 h 474471"/>
              <a:gd name="connsiteX2" fmla="*/ 5719826 w 5726176"/>
              <a:gd name="connsiteY2" fmla="*/ 6350 h 474471"/>
              <a:gd name="connsiteX3" fmla="*/ 6350 w 5726176"/>
              <a:gd name="connsiteY3" fmla="*/ 6350 h 474471"/>
              <a:gd name="connsiteX4" fmla="*/ 6350 w 5726176"/>
              <a:gd name="connsiteY4" fmla="*/ 468121 h 474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726176" h="474471">
                <a:moveTo>
                  <a:pt x="6350" y="468121"/>
                </a:moveTo>
                <a:lnTo>
                  <a:pt x="5719826" y="468121"/>
                </a:lnTo>
                <a:lnTo>
                  <a:pt x="5719826" y="6350"/>
                </a:lnTo>
                <a:lnTo>
                  <a:pt x="6350" y="6350"/>
                </a:lnTo>
                <a:lnTo>
                  <a:pt x="6350" y="46812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0740" y="3521742"/>
            <a:ext cx="87985" cy="83768"/>
          </a:xfrm>
          <a:custGeom>
            <a:avLst/>
            <a:gdLst>
              <a:gd name="connsiteX0" fmla="*/ 33820 w 87985"/>
              <a:gd name="connsiteY0" fmla="*/ 6350 h 83768"/>
              <a:gd name="connsiteX1" fmla="*/ 6350 w 87985"/>
              <a:gd name="connsiteY1" fmla="*/ 77418 h 83768"/>
              <a:gd name="connsiteX2" fmla="*/ 81635 w 87985"/>
              <a:gd name="connsiteY2" fmla="*/ 65671 h 83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7985" h="83768">
                <a:moveTo>
                  <a:pt x="33820" y="6350"/>
                </a:moveTo>
                <a:lnTo>
                  <a:pt x="6350" y="77418"/>
                </a:lnTo>
                <a:lnTo>
                  <a:pt x="81635" y="65671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50741" y="2984513"/>
            <a:ext cx="578344" cy="621004"/>
          </a:xfrm>
          <a:custGeom>
            <a:avLst/>
            <a:gdLst>
              <a:gd name="connsiteX0" fmla="*/ 6350 w 578344"/>
              <a:gd name="connsiteY0" fmla="*/ 614654 h 621004"/>
              <a:gd name="connsiteX1" fmla="*/ 571994 w 578344"/>
              <a:gd name="connsiteY1" fmla="*/ 158749 h 621004"/>
              <a:gd name="connsiteX2" fmla="*/ 571994 w 578344"/>
              <a:gd name="connsiteY2" fmla="*/ 6350 h 621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78344" h="621004">
                <a:moveTo>
                  <a:pt x="6350" y="614654"/>
                </a:moveTo>
                <a:lnTo>
                  <a:pt x="571994" y="158749"/>
                </a:lnTo>
                <a:lnTo>
                  <a:pt x="571994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01743" y="2761005"/>
            <a:ext cx="1241983" cy="229858"/>
          </a:xfrm>
          <a:custGeom>
            <a:avLst/>
            <a:gdLst>
              <a:gd name="connsiteX0" fmla="*/ 0 w 1241983"/>
              <a:gd name="connsiteY0" fmla="*/ 229858 h 229858"/>
              <a:gd name="connsiteX1" fmla="*/ 1241983 w 1241983"/>
              <a:gd name="connsiteY1" fmla="*/ 229858 h 229858"/>
              <a:gd name="connsiteX2" fmla="*/ 1241983 w 1241983"/>
              <a:gd name="connsiteY2" fmla="*/ 0 h 229858"/>
              <a:gd name="connsiteX3" fmla="*/ 0 w 1241983"/>
              <a:gd name="connsiteY3" fmla="*/ 0 h 229858"/>
              <a:gd name="connsiteX4" fmla="*/ 0 w 1241983"/>
              <a:gd name="connsiteY4" fmla="*/ 229858 h 229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83" h="229858">
                <a:moveTo>
                  <a:pt x="0" y="229858"/>
                </a:moveTo>
                <a:lnTo>
                  <a:pt x="1241983" y="229858"/>
                </a:lnTo>
                <a:lnTo>
                  <a:pt x="1241983" y="0"/>
                </a:lnTo>
                <a:lnTo>
                  <a:pt x="0" y="0"/>
                </a:lnTo>
                <a:lnTo>
                  <a:pt x="0" y="22985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89043" y="2748305"/>
            <a:ext cx="1267383" cy="255258"/>
          </a:xfrm>
          <a:custGeom>
            <a:avLst/>
            <a:gdLst>
              <a:gd name="connsiteX0" fmla="*/ 6350 w 1267383"/>
              <a:gd name="connsiteY0" fmla="*/ 248908 h 255258"/>
              <a:gd name="connsiteX1" fmla="*/ 1261033 w 1267383"/>
              <a:gd name="connsiteY1" fmla="*/ 248908 h 255258"/>
              <a:gd name="connsiteX2" fmla="*/ 1261033 w 1267383"/>
              <a:gd name="connsiteY2" fmla="*/ 6350 h 255258"/>
              <a:gd name="connsiteX3" fmla="*/ 6350 w 1267383"/>
              <a:gd name="connsiteY3" fmla="*/ 6350 h 255258"/>
              <a:gd name="connsiteX4" fmla="*/ 6350 w 1267383"/>
              <a:gd name="connsiteY4" fmla="*/ 248908 h 2552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83" h="255258">
                <a:moveTo>
                  <a:pt x="6350" y="248908"/>
                </a:moveTo>
                <a:lnTo>
                  <a:pt x="1261033" y="248908"/>
                </a:lnTo>
                <a:lnTo>
                  <a:pt x="1261033" y="6350"/>
                </a:lnTo>
                <a:lnTo>
                  <a:pt x="6350" y="6350"/>
                </a:lnTo>
                <a:lnTo>
                  <a:pt x="6350" y="2489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47136" y="3647114"/>
            <a:ext cx="86563" cy="86043"/>
          </a:xfrm>
          <a:custGeom>
            <a:avLst/>
            <a:gdLst>
              <a:gd name="connsiteX0" fmla="*/ 6350 w 86563"/>
              <a:gd name="connsiteY0" fmla="*/ 6350 h 86043"/>
              <a:gd name="connsiteX1" fmla="*/ 27038 w 86563"/>
              <a:gd name="connsiteY1" fmla="*/ 79693 h 86043"/>
              <a:gd name="connsiteX2" fmla="*/ 80212 w 86563"/>
              <a:gd name="connsiteY2" fmla="*/ 25108 h 860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6563" h="86043">
                <a:moveTo>
                  <a:pt x="6350" y="6350"/>
                </a:moveTo>
                <a:lnTo>
                  <a:pt x="27038" y="79693"/>
                </a:lnTo>
                <a:lnTo>
                  <a:pt x="80212" y="25108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67824" y="3031244"/>
            <a:ext cx="340117" cy="701907"/>
          </a:xfrm>
          <a:custGeom>
            <a:avLst/>
            <a:gdLst>
              <a:gd name="connsiteX0" fmla="*/ 6350 w 340117"/>
              <a:gd name="connsiteY0" fmla="*/ 695557 h 701907"/>
              <a:gd name="connsiteX1" fmla="*/ 181367 w 340117"/>
              <a:gd name="connsiteY1" fmla="*/ 6350 h 701907"/>
              <a:gd name="connsiteX2" fmla="*/ 333767 w 340117"/>
              <a:gd name="connsiteY2" fmla="*/ 6350 h 7019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40117" h="701907">
                <a:moveTo>
                  <a:pt x="6350" y="695557"/>
                </a:moveTo>
                <a:lnTo>
                  <a:pt x="181367" y="6350"/>
                </a:lnTo>
                <a:lnTo>
                  <a:pt x="333767" y="635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01591" y="2922663"/>
            <a:ext cx="1241975" cy="229861"/>
          </a:xfrm>
          <a:custGeom>
            <a:avLst/>
            <a:gdLst>
              <a:gd name="connsiteX0" fmla="*/ 0 w 1241975"/>
              <a:gd name="connsiteY0" fmla="*/ 229861 h 229861"/>
              <a:gd name="connsiteX1" fmla="*/ 1241975 w 1241975"/>
              <a:gd name="connsiteY1" fmla="*/ 229861 h 229861"/>
              <a:gd name="connsiteX2" fmla="*/ 1241975 w 1241975"/>
              <a:gd name="connsiteY2" fmla="*/ 0 h 229861"/>
              <a:gd name="connsiteX3" fmla="*/ 0 w 1241975"/>
              <a:gd name="connsiteY3" fmla="*/ 0 h 229861"/>
              <a:gd name="connsiteX4" fmla="*/ 0 w 1241975"/>
              <a:gd name="connsiteY4" fmla="*/ 229861 h 2298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1975" h="229861">
                <a:moveTo>
                  <a:pt x="0" y="229861"/>
                </a:moveTo>
                <a:lnTo>
                  <a:pt x="1241975" y="229861"/>
                </a:lnTo>
                <a:lnTo>
                  <a:pt x="1241975" y="0"/>
                </a:lnTo>
                <a:lnTo>
                  <a:pt x="0" y="0"/>
                </a:lnTo>
                <a:lnTo>
                  <a:pt x="0" y="22986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88891" y="2909963"/>
            <a:ext cx="1267375" cy="255261"/>
          </a:xfrm>
          <a:custGeom>
            <a:avLst/>
            <a:gdLst>
              <a:gd name="connsiteX0" fmla="*/ 6350 w 1267375"/>
              <a:gd name="connsiteY0" fmla="*/ 248911 h 255261"/>
              <a:gd name="connsiteX1" fmla="*/ 1261025 w 1267375"/>
              <a:gd name="connsiteY1" fmla="*/ 248911 h 255261"/>
              <a:gd name="connsiteX2" fmla="*/ 1261025 w 1267375"/>
              <a:gd name="connsiteY2" fmla="*/ 6350 h 255261"/>
              <a:gd name="connsiteX3" fmla="*/ 6350 w 1267375"/>
              <a:gd name="connsiteY3" fmla="*/ 6350 h 255261"/>
              <a:gd name="connsiteX4" fmla="*/ 6350 w 1267375"/>
              <a:gd name="connsiteY4" fmla="*/ 248911 h 255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7375" h="255261">
                <a:moveTo>
                  <a:pt x="6350" y="248911"/>
                </a:moveTo>
                <a:lnTo>
                  <a:pt x="1261025" y="248911"/>
                </a:lnTo>
                <a:lnTo>
                  <a:pt x="1261025" y="6350"/>
                </a:lnTo>
                <a:lnTo>
                  <a:pt x="6350" y="6350"/>
                </a:lnTo>
                <a:lnTo>
                  <a:pt x="6350" y="24891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63529" y="2365413"/>
            <a:ext cx="5656414" cy="391401"/>
          </a:xfrm>
          <a:custGeom>
            <a:avLst/>
            <a:gdLst>
              <a:gd name="connsiteX0" fmla="*/ 0 w 5656414"/>
              <a:gd name="connsiteY0" fmla="*/ 391401 h 391401"/>
              <a:gd name="connsiteX1" fmla="*/ 5656414 w 5656414"/>
              <a:gd name="connsiteY1" fmla="*/ 391401 h 391401"/>
              <a:gd name="connsiteX2" fmla="*/ 5656414 w 5656414"/>
              <a:gd name="connsiteY2" fmla="*/ 0 h 391401"/>
              <a:gd name="connsiteX3" fmla="*/ 0 w 5656414"/>
              <a:gd name="connsiteY3" fmla="*/ 0 h 391401"/>
              <a:gd name="connsiteX4" fmla="*/ 0 w 5656414"/>
              <a:gd name="connsiteY4" fmla="*/ 391401 h 3914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56414" h="391401">
                <a:moveTo>
                  <a:pt x="0" y="391401"/>
                </a:moveTo>
                <a:lnTo>
                  <a:pt x="5656414" y="391401"/>
                </a:lnTo>
                <a:lnTo>
                  <a:pt x="5656414" y="0"/>
                </a:lnTo>
                <a:lnTo>
                  <a:pt x="0" y="0"/>
                </a:lnTo>
                <a:lnTo>
                  <a:pt x="0" y="39140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50829" y="2352713"/>
            <a:ext cx="5681814" cy="416801"/>
          </a:xfrm>
          <a:custGeom>
            <a:avLst/>
            <a:gdLst>
              <a:gd name="connsiteX0" fmla="*/ 6350 w 5681814"/>
              <a:gd name="connsiteY0" fmla="*/ 410451 h 416801"/>
              <a:gd name="connsiteX1" fmla="*/ 5675464 w 5681814"/>
              <a:gd name="connsiteY1" fmla="*/ 410451 h 416801"/>
              <a:gd name="connsiteX2" fmla="*/ 5675464 w 5681814"/>
              <a:gd name="connsiteY2" fmla="*/ 6350 h 416801"/>
              <a:gd name="connsiteX3" fmla="*/ 6350 w 5681814"/>
              <a:gd name="connsiteY3" fmla="*/ 6350 h 416801"/>
              <a:gd name="connsiteX4" fmla="*/ 6350 w 5681814"/>
              <a:gd name="connsiteY4" fmla="*/ 410451 h 416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81814" h="416801">
                <a:moveTo>
                  <a:pt x="6350" y="410451"/>
                </a:moveTo>
                <a:lnTo>
                  <a:pt x="5675464" y="410451"/>
                </a:lnTo>
                <a:lnTo>
                  <a:pt x="5675464" y="6350"/>
                </a:lnTo>
                <a:lnTo>
                  <a:pt x="6350" y="6350"/>
                </a:lnTo>
                <a:lnTo>
                  <a:pt x="6350" y="41045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28900" y="4318000"/>
            <a:ext cx="9779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4318000"/>
            <a:ext cx="8890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5300" y="4318000"/>
            <a:ext cx="9779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020300" y="4318000"/>
            <a:ext cx="8890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实型内存占位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1257300"/>
            <a:ext cx="952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52700" y="1701800"/>
            <a:ext cx="60452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22.625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(10110.101)</a:t>
            </a:r>
            <a:r>
              <a:rPr lang="en-US" altLang="zh-CN" sz="159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(1.0110101)</a:t>
            </a:r>
            <a:r>
              <a:rPr lang="en-US" altLang="zh-CN" sz="159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×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159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3606800"/>
            <a:ext cx="609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符号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78100" y="2197100"/>
            <a:ext cx="16002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							</a:tabLst>
            </a:pPr>
            <a:r>
              <a:rPr lang="en-US" altLang="zh-CN" sz="3377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N=S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×</a:t>
            </a:r>
            <a:r>
              <a:rPr lang="en-US" altLang="zh-CN" sz="3377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</a:t>
            </a:r>
            <a:r>
              <a:rPr lang="en-US" altLang="zh-CN" sz="2251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51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j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51300" y="3619500"/>
            <a:ext cx="10160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阶码</a:t>
            </a:r>
            <a:r>
              <a:rPr lang="en-US" altLang="zh-CN" sz="2400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j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921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取值范围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0" y="3619500"/>
            <a:ext cx="10160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尾数</a:t>
            </a:r>
            <a:r>
              <a:rPr lang="en-US" altLang="zh-CN" sz="2400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2032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有效位数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44700" y="5003800"/>
            <a:ext cx="177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16200" y="5003800"/>
            <a:ext cx="1422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10000011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84800" y="5003800"/>
            <a:ext cx="3937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0110101000000000000000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1200" y="5029200"/>
            <a:ext cx="952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22.625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94200" y="2755900"/>
            <a:ext cx="406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八位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96300" y="2921000"/>
            <a:ext cx="3937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23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56100" y="2362200"/>
            <a:ext cx="4152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阶码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二进制的科学计数法的次幂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+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127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移码）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0700" y="1308100"/>
            <a:ext cx="11125200" cy="2222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571309" y="1348739"/>
          <a:ext cx="10969942" cy="2081149"/>
        </p:xfrm>
        <a:graphic>
          <a:graphicData uri="http://schemas.openxmlformats.org/drawingml/2006/table">
            <a:tbl>
              <a:tblPr/>
              <a:tblGrid>
                <a:gridCol w="1237932"/>
                <a:gridCol w="1523618"/>
                <a:gridCol w="3820414"/>
                <a:gridCol w="1131316"/>
                <a:gridCol w="3256660"/>
              </a:tblGrid>
              <a:tr h="7095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b="1" dirty="0" smtClean="0">
                          <a:solidFill>
                            <a:srgbClr val="ffffff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类型</a:t>
                      </a:r>
                      <a:endParaRPr lang="zh-CN" altLang="en-US" sz="2006" b="1" dirty="0" smtClean="0">
                        <a:solidFill>
                          <a:srgbClr val="ffffff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404040"/>
                      </a:solidFill>
                      <a:prstDash val="soli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404040"/>
                      </a:solidFill>
                      <a:prstDash val="soli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92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b="1" dirty="0" smtClean="0">
                          <a:solidFill>
                            <a:srgbClr val="ffffff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符号位</a:t>
                      </a:r>
                      <a:endParaRPr lang="zh-CN" altLang="en-US" sz="2006" b="1" dirty="0" smtClean="0">
                        <a:solidFill>
                          <a:srgbClr val="ffffff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92c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b="1" dirty="0" smtClean="0">
                          <a:solidFill>
                            <a:srgbClr val="ffffff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关键字</a:t>
                      </a:r>
                      <a:endParaRPr lang="zh-CN" altLang="en-US" sz="2006" b="1" dirty="0" smtClean="0">
                        <a:solidFill>
                          <a:srgbClr val="ffffff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92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b="1" dirty="0" smtClean="0">
                          <a:solidFill>
                            <a:srgbClr val="ffffff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位数</a:t>
                      </a:r>
                      <a:endParaRPr lang="zh-CN" altLang="en-US" sz="2006" b="1" dirty="0" smtClean="0">
                        <a:solidFill>
                          <a:srgbClr val="ffffff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92c5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6" b="1" dirty="0" smtClean="0">
                          <a:solidFill>
                            <a:srgbClr val="ffffff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范围</a:t>
                      </a:r>
                      <a:endParaRPr lang="zh-CN" altLang="en-US" sz="2006" b="1" dirty="0" smtClean="0">
                        <a:solidFill>
                          <a:srgbClr val="ffffff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404040"/>
                      </a:solidFill>
                      <a:prstDash val="soli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a92c5"/>
                    </a:solidFill>
                  </a:tcPr>
                </a:tc>
              </a:tr>
              <a:tr h="45720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795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实数</a:t>
                      </a:r>
                      <a:endParaRPr lang="zh-CN" altLang="en-US" sz="2795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有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float</a:t>
                      </a:r>
                      <a:endParaRPr lang="zh-CN" altLang="en-US" sz="2400" dirty="0" smtClean="0">
                        <a:solidFill>
                          <a:srgbClr val="8c8c8c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32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3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38</a:t>
                      </a:r>
                      <a:r>
                        <a:rPr lang="en-US" altLang="zh-CN" sz="133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38</a:t>
                      </a:r>
                      <a:endParaRPr lang="zh-CN" altLang="en-US" sz="133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-10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~10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有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double</a:t>
                      </a:r>
                      <a:endParaRPr lang="zh-CN" altLang="en-US" sz="2400" dirty="0" smtClean="0">
                        <a:solidFill>
                          <a:srgbClr val="8c8c8c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64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3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308</a:t>
                      </a:r>
                      <a:r>
                        <a:rPr lang="en-US" altLang="zh-CN" sz="133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308</a:t>
                      </a:r>
                      <a:endParaRPr lang="zh-CN" altLang="en-US" sz="133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-10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~10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45720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404040"/>
                      </a:solidFill>
                      <a:prstDash val="soli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有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2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2402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double</a:t>
                      </a:r>
                      <a:endParaRPr lang="zh-CN" altLang="en-US" sz="2402" dirty="0" smtClean="0">
                        <a:solidFill>
                          <a:srgbClr val="8c8c8c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64</a:t>
                      </a:r>
                      <a:endParaRPr lang="zh-CN" altLang="en-US" sz="2006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3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308</a:t>
                      </a:r>
                      <a:r>
                        <a:rPr lang="en-US" altLang="zh-CN" sz="133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308</a:t>
                      </a:r>
                      <a:endParaRPr lang="zh-CN" altLang="en-US" sz="133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2006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-10</a:t>
                      </a:r>
                      <a:r>
                        <a:rPr lang="en-US" altLang="zh-CN" sz="2006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~10</a:t>
                      </a:r>
                      <a:endParaRPr lang="zh-CN" altLang="en-US" sz="2006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实数范围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3746500"/>
            <a:ext cx="756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sizeof(</a:t>
            </a:r>
            <a:r>
              <a:rPr lang="en-US" altLang="zh-CN" sz="2400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float</a:t>
            </a:r>
            <a:r>
              <a:rPr lang="en-US" altLang="zh-CN" sz="2400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≤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sizeof(</a:t>
            </a:r>
            <a:r>
              <a:rPr lang="en-US" altLang="zh-CN" sz="2400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double)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≤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sizeof(</a:t>
            </a:r>
            <a:r>
              <a:rPr lang="en-US" altLang="zh-CN" sz="2400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400" dirty="0" smtClean="0">
                <a:solidFill>
                  <a:srgbClr val="ff330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400" y="1447800"/>
            <a:ext cx="10693400" cy="519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041400" y="2235200"/>
            <a:ext cx="4292600" cy="381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FLT_DIG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FLT_EPSILON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798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FLT_MANT_DIG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FLT_MAX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FLT_MAX_10_EXP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798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FLT_MAX_EXP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FLT_MIN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FLT_MIN_10_EXP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798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#define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FLT_MIN_EXP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70800" y="2235200"/>
            <a:ext cx="3124200" cy="381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6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1.192092896e-07F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798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24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3.402823466e+38F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38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798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128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1.175494351e-38F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(-37)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798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(-125)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1400" y="6007100"/>
            <a:ext cx="104648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0299700" algn="l"/>
              </a:tabLst>
            </a:pPr>
            <a:r>
              <a:rPr lang="en-US" altLang="zh-CN" sz="2795" b="1" dirty="0" smtClean="0">
                <a:solidFill>
                  <a:srgbClr val="000066"/>
                </a:solidFill>
                <a:latin typeface="Consolas" pitchFamily="18" charset="0"/>
                <a:cs typeface="Consolas" pitchFamily="18" charset="0"/>
              </a:rPr>
              <a:t>………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0299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81000"/>
            <a:ext cx="54102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31800" algn="l"/>
                <a:tab pos="5461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实型范围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431800" algn="l"/>
                <a:tab pos="546100" algn="l"/>
              </a:tabLst>
            </a:pPr>
            <a:r>
              <a:rPr lang="en-US" altLang="zh-CN" dirty="0" smtClean="0"/>
              <a:t>	</a:t>
            </a: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数据的范围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&lt;float.h&gt;</a:t>
            </a:r>
          </a:p>
          <a:p>
            <a:pPr>
              <a:lnSpc>
                <a:spcPts val="4500"/>
              </a:lnSpc>
              <a:tabLst>
                <a:tab pos="431800" algn="l"/>
                <a:tab pos="5461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float.h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中的部分内容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实型数据小结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244600"/>
            <a:ext cx="5994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实型数据无法精确表示所有的数字。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879600"/>
            <a:ext cx="74168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每一种实型数据都有自己的有效位数和精度。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实型数据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无法直接判等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104900"/>
            <a:ext cx="5638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根据实际需要设计相应类型的变量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1574800"/>
            <a:ext cx="34036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style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‘A’;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age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2489200"/>
            <a:ext cx="3543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income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2000;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3009900"/>
            <a:ext cx="40259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stars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3799900;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float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money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6.32;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distance;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root;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84500" y="2908300"/>
            <a:ext cx="5816600" cy="203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问题求解与算法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4900" y="1333500"/>
            <a:ext cx="96901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任意给定一元二次方程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ax</a:t>
            </a:r>
            <a:r>
              <a:rPr lang="en-US" altLang="zh-CN" sz="213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+bx+c=0(a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不为零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，设计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33500" y="2070100"/>
            <a:ext cx="4876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一个算法，求解这个方程。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05661" y="1701545"/>
            <a:ext cx="10174223" cy="4608576"/>
          </a:xfrm>
          <a:custGeom>
            <a:avLst/>
            <a:gdLst>
              <a:gd name="connsiteX0" fmla="*/ 0 w 10174223"/>
              <a:gd name="connsiteY0" fmla="*/ 4608575 h 4608576"/>
              <a:gd name="connsiteX1" fmla="*/ 10174223 w 10174223"/>
              <a:gd name="connsiteY1" fmla="*/ 4608575 h 4608576"/>
              <a:gd name="connsiteX2" fmla="*/ 10174223 w 10174223"/>
              <a:gd name="connsiteY2" fmla="*/ 0 h 4608576"/>
              <a:gd name="connsiteX3" fmla="*/ 0 w 10174223"/>
              <a:gd name="connsiteY3" fmla="*/ 0 h 4608576"/>
              <a:gd name="connsiteX4" fmla="*/ 0 w 10174223"/>
              <a:gd name="connsiteY4" fmla="*/ 4608575 h 46085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74223" h="4608576">
                <a:moveTo>
                  <a:pt x="0" y="4608575"/>
                </a:moveTo>
                <a:lnTo>
                  <a:pt x="10174223" y="4608575"/>
                </a:lnTo>
                <a:lnTo>
                  <a:pt x="10174223" y="0"/>
                </a:lnTo>
                <a:lnTo>
                  <a:pt x="0" y="0"/>
                </a:lnTo>
                <a:lnTo>
                  <a:pt x="0" y="4608575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6611" y="1682495"/>
            <a:ext cx="10212323" cy="4646676"/>
          </a:xfrm>
          <a:custGeom>
            <a:avLst/>
            <a:gdLst>
              <a:gd name="connsiteX0" fmla="*/ 19050 w 10212323"/>
              <a:gd name="connsiteY0" fmla="*/ 4627625 h 4646676"/>
              <a:gd name="connsiteX1" fmla="*/ 10193273 w 10212323"/>
              <a:gd name="connsiteY1" fmla="*/ 4627625 h 4646676"/>
              <a:gd name="connsiteX2" fmla="*/ 10193273 w 10212323"/>
              <a:gd name="connsiteY2" fmla="*/ 19050 h 4646676"/>
              <a:gd name="connsiteX3" fmla="*/ 19050 w 10212323"/>
              <a:gd name="connsiteY3" fmla="*/ 19050 h 4646676"/>
              <a:gd name="connsiteX4" fmla="*/ 19050 w 10212323"/>
              <a:gd name="connsiteY4" fmla="*/ 4627625 h 4646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2323" h="4646676">
                <a:moveTo>
                  <a:pt x="19050" y="4627625"/>
                </a:moveTo>
                <a:lnTo>
                  <a:pt x="10193273" y="4627625"/>
                </a:lnTo>
                <a:lnTo>
                  <a:pt x="10193273" y="19050"/>
                </a:lnTo>
                <a:lnTo>
                  <a:pt x="19050" y="19050"/>
                </a:lnTo>
                <a:lnTo>
                  <a:pt x="19050" y="462762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1638300"/>
            <a:ext cx="10337800" cy="4826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数据类型练习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95400" y="1905000"/>
            <a:ext cx="3022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2971800"/>
            <a:ext cx="2514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unsigned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3340100"/>
            <a:ext cx="3860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unsigned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3683000"/>
            <a:ext cx="3403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请输入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值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:");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4076700"/>
            <a:ext cx="2679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scanf("%u",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&amp;n);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4432300"/>
            <a:ext cx="3352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+1)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/2;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4800600"/>
            <a:ext cx="7061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printf("1+2+...+n(n=%u)=%llu.\n",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sum);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55372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95400" y="59055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8700" y="1104900"/>
            <a:ext cx="8966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编程输出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1+2+...+n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由用户从键盘上输入。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432683" y="4684559"/>
            <a:ext cx="787910" cy="244720"/>
          </a:xfrm>
          <a:custGeom>
            <a:avLst/>
            <a:gdLst>
              <a:gd name="connsiteX0" fmla="*/ 754036 w 787910"/>
              <a:gd name="connsiteY0" fmla="*/ 0 h 244720"/>
              <a:gd name="connsiteX1" fmla="*/ 537919 w 787910"/>
              <a:gd name="connsiteY1" fmla="*/ 12713 h 244720"/>
              <a:gd name="connsiteX2" fmla="*/ 529451 w 787910"/>
              <a:gd name="connsiteY2" fmla="*/ 28599 h 244720"/>
              <a:gd name="connsiteX3" fmla="*/ 529451 w 787910"/>
              <a:gd name="connsiteY3" fmla="*/ 28599 h 244720"/>
              <a:gd name="connsiteX4" fmla="*/ 512514 w 787910"/>
              <a:gd name="connsiteY4" fmla="*/ 50855 h 244720"/>
              <a:gd name="connsiteX5" fmla="*/ 495577 w 787910"/>
              <a:gd name="connsiteY5" fmla="*/ 73097 h 244720"/>
              <a:gd name="connsiteX6" fmla="*/ 474405 w 787910"/>
              <a:gd name="connsiteY6" fmla="*/ 101697 h 244720"/>
              <a:gd name="connsiteX7" fmla="*/ 444766 w 787910"/>
              <a:gd name="connsiteY7" fmla="*/ 130309 h 244720"/>
              <a:gd name="connsiteX8" fmla="*/ 406658 w 787910"/>
              <a:gd name="connsiteY8" fmla="*/ 155724 h 244720"/>
              <a:gd name="connsiteX9" fmla="*/ 385487 w 787910"/>
              <a:gd name="connsiteY9" fmla="*/ 168437 h 244720"/>
              <a:gd name="connsiteX10" fmla="*/ 364315 w 787910"/>
              <a:gd name="connsiteY10" fmla="*/ 177979 h 244720"/>
              <a:gd name="connsiteX11" fmla="*/ 338740 w 787910"/>
              <a:gd name="connsiteY11" fmla="*/ 187508 h 244720"/>
              <a:gd name="connsiteX12" fmla="*/ 313335 w 787910"/>
              <a:gd name="connsiteY12" fmla="*/ 190693 h 244720"/>
              <a:gd name="connsiteX13" fmla="*/ 313335 w 787910"/>
              <a:gd name="connsiteY13" fmla="*/ 190693 h 244720"/>
              <a:gd name="connsiteX14" fmla="*/ 283695 w 787910"/>
              <a:gd name="connsiteY14" fmla="*/ 193865 h 244720"/>
              <a:gd name="connsiteX15" fmla="*/ 254055 w 787910"/>
              <a:gd name="connsiteY15" fmla="*/ 193865 h 244720"/>
              <a:gd name="connsiteX16" fmla="*/ 224415 w 787910"/>
              <a:gd name="connsiteY16" fmla="*/ 190693 h 244720"/>
              <a:gd name="connsiteX17" fmla="*/ 190541 w 787910"/>
              <a:gd name="connsiteY17" fmla="*/ 181151 h 244720"/>
              <a:gd name="connsiteX18" fmla="*/ 156667 w 787910"/>
              <a:gd name="connsiteY18" fmla="*/ 171622 h 244720"/>
              <a:gd name="connsiteX19" fmla="*/ 122794 w 787910"/>
              <a:gd name="connsiteY19" fmla="*/ 155724 h 244720"/>
              <a:gd name="connsiteX20" fmla="*/ 88919 w 787910"/>
              <a:gd name="connsiteY20" fmla="*/ 136666 h 244720"/>
              <a:gd name="connsiteX21" fmla="*/ 55045 w 787910"/>
              <a:gd name="connsiteY21" fmla="*/ 114410 h 244720"/>
              <a:gd name="connsiteX22" fmla="*/ 55045 w 787910"/>
              <a:gd name="connsiteY22" fmla="*/ 114410 h 244720"/>
              <a:gd name="connsiteX23" fmla="*/ 42343 w 787910"/>
              <a:gd name="connsiteY23" fmla="*/ 108053 h 244720"/>
              <a:gd name="connsiteX24" fmla="*/ 29640 w 787910"/>
              <a:gd name="connsiteY24" fmla="*/ 108053 h 244720"/>
              <a:gd name="connsiteX25" fmla="*/ 16936 w 787910"/>
              <a:gd name="connsiteY25" fmla="*/ 108053 h 244720"/>
              <a:gd name="connsiteX26" fmla="*/ 8468 w 787910"/>
              <a:gd name="connsiteY26" fmla="*/ 114410 h 244720"/>
              <a:gd name="connsiteX27" fmla="*/ 8468 w 787910"/>
              <a:gd name="connsiteY27" fmla="*/ 114410 h 244720"/>
              <a:gd name="connsiteX28" fmla="*/ 0 w 787910"/>
              <a:gd name="connsiteY28" fmla="*/ 123952 h 244720"/>
              <a:gd name="connsiteX29" fmla="*/ 0 w 787910"/>
              <a:gd name="connsiteY29" fmla="*/ 133481 h 244720"/>
              <a:gd name="connsiteX30" fmla="*/ 0 w 787910"/>
              <a:gd name="connsiteY30" fmla="*/ 139838 h 244720"/>
              <a:gd name="connsiteX31" fmla="*/ 8468 w 787910"/>
              <a:gd name="connsiteY31" fmla="*/ 149367 h 244720"/>
              <a:gd name="connsiteX32" fmla="*/ 8468 w 787910"/>
              <a:gd name="connsiteY32" fmla="*/ 149367 h 244720"/>
              <a:gd name="connsiteX33" fmla="*/ 50811 w 787910"/>
              <a:gd name="connsiteY33" fmla="*/ 174794 h 244720"/>
              <a:gd name="connsiteX34" fmla="*/ 93154 w 787910"/>
              <a:gd name="connsiteY34" fmla="*/ 200222 h 244720"/>
              <a:gd name="connsiteX35" fmla="*/ 131262 w 787910"/>
              <a:gd name="connsiteY35" fmla="*/ 216120 h 244720"/>
              <a:gd name="connsiteX36" fmla="*/ 173604 w 787910"/>
              <a:gd name="connsiteY36" fmla="*/ 228834 h 244720"/>
              <a:gd name="connsiteX37" fmla="*/ 211713 w 787910"/>
              <a:gd name="connsiteY37" fmla="*/ 238363 h 244720"/>
              <a:gd name="connsiteX38" fmla="*/ 254055 w 787910"/>
              <a:gd name="connsiteY38" fmla="*/ 244720 h 244720"/>
              <a:gd name="connsiteX39" fmla="*/ 292164 w 787910"/>
              <a:gd name="connsiteY39" fmla="*/ 244720 h 244720"/>
              <a:gd name="connsiteX40" fmla="*/ 330272 w 787910"/>
              <a:gd name="connsiteY40" fmla="*/ 241535 h 244720"/>
              <a:gd name="connsiteX41" fmla="*/ 330272 w 787910"/>
              <a:gd name="connsiteY41" fmla="*/ 241535 h 244720"/>
              <a:gd name="connsiteX42" fmla="*/ 355847 w 787910"/>
              <a:gd name="connsiteY42" fmla="*/ 235178 h 244720"/>
              <a:gd name="connsiteX43" fmla="*/ 381252 w 787910"/>
              <a:gd name="connsiteY43" fmla="*/ 225649 h 244720"/>
              <a:gd name="connsiteX44" fmla="*/ 427829 w 787910"/>
              <a:gd name="connsiteY44" fmla="*/ 206579 h 244720"/>
              <a:gd name="connsiteX45" fmla="*/ 465938 w 787910"/>
              <a:gd name="connsiteY45" fmla="*/ 184336 h 244720"/>
              <a:gd name="connsiteX46" fmla="*/ 499812 w 787910"/>
              <a:gd name="connsiteY46" fmla="*/ 155724 h 244720"/>
              <a:gd name="connsiteX47" fmla="*/ 529451 w 787910"/>
              <a:gd name="connsiteY47" fmla="*/ 127124 h 244720"/>
              <a:gd name="connsiteX48" fmla="*/ 550622 w 787910"/>
              <a:gd name="connsiteY48" fmla="*/ 101697 h 244720"/>
              <a:gd name="connsiteX49" fmla="*/ 580263 w 787910"/>
              <a:gd name="connsiteY49" fmla="*/ 60383 h 244720"/>
              <a:gd name="connsiteX50" fmla="*/ 580263 w 787910"/>
              <a:gd name="connsiteY50" fmla="*/ 60383 h 244720"/>
              <a:gd name="connsiteX51" fmla="*/ 758270 w 787910"/>
              <a:gd name="connsiteY51" fmla="*/ 50855 h 244720"/>
              <a:gd name="connsiteX52" fmla="*/ 758270 w 787910"/>
              <a:gd name="connsiteY52" fmla="*/ 50855 h 244720"/>
              <a:gd name="connsiteX53" fmla="*/ 770973 w 787910"/>
              <a:gd name="connsiteY53" fmla="*/ 47669 h 244720"/>
              <a:gd name="connsiteX54" fmla="*/ 779442 w 787910"/>
              <a:gd name="connsiteY54" fmla="*/ 41313 h 244720"/>
              <a:gd name="connsiteX55" fmla="*/ 787910 w 787910"/>
              <a:gd name="connsiteY55" fmla="*/ 34956 h 244720"/>
              <a:gd name="connsiteX56" fmla="*/ 787910 w 787910"/>
              <a:gd name="connsiteY56" fmla="*/ 25427 h 244720"/>
              <a:gd name="connsiteX57" fmla="*/ 787910 w 787910"/>
              <a:gd name="connsiteY57" fmla="*/ 25427 h 244720"/>
              <a:gd name="connsiteX58" fmla="*/ 787910 w 787910"/>
              <a:gd name="connsiteY58" fmla="*/ 25427 h 244720"/>
              <a:gd name="connsiteX59" fmla="*/ 787910 w 787910"/>
              <a:gd name="connsiteY59" fmla="*/ 25427 h 244720"/>
              <a:gd name="connsiteX60" fmla="*/ 783676 w 787910"/>
              <a:gd name="connsiteY60" fmla="*/ 15885 h 244720"/>
              <a:gd name="connsiteX61" fmla="*/ 775207 w 787910"/>
              <a:gd name="connsiteY61" fmla="*/ 6356 h 244720"/>
              <a:gd name="connsiteX62" fmla="*/ 766739 w 787910"/>
              <a:gd name="connsiteY62" fmla="*/ 3171 h 244720"/>
              <a:gd name="connsiteX63" fmla="*/ 754036 w 787910"/>
              <a:gd name="connsiteY63" fmla="*/ 0 h 244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</a:cxnLst>
            <a:rect l="l" t="t" r="r" b="b"/>
            <a:pathLst>
              <a:path w="787910" h="244720">
                <a:moveTo>
                  <a:pt x="754036" y="0"/>
                </a:moveTo>
                <a:lnTo>
                  <a:pt x="537919" y="12713"/>
                </a:lnTo>
                <a:lnTo>
                  <a:pt x="529451" y="28599"/>
                </a:lnTo>
                <a:lnTo>
                  <a:pt x="529451" y="28599"/>
                </a:lnTo>
                <a:lnTo>
                  <a:pt x="512514" y="50855"/>
                </a:lnTo>
                <a:lnTo>
                  <a:pt x="495577" y="73097"/>
                </a:lnTo>
                <a:lnTo>
                  <a:pt x="474405" y="101697"/>
                </a:lnTo>
                <a:lnTo>
                  <a:pt x="444766" y="130309"/>
                </a:lnTo>
                <a:lnTo>
                  <a:pt x="406658" y="155724"/>
                </a:lnTo>
                <a:lnTo>
                  <a:pt x="385487" y="168437"/>
                </a:lnTo>
                <a:lnTo>
                  <a:pt x="364315" y="177979"/>
                </a:lnTo>
                <a:lnTo>
                  <a:pt x="338740" y="187508"/>
                </a:lnTo>
                <a:lnTo>
                  <a:pt x="313335" y="190693"/>
                </a:lnTo>
                <a:lnTo>
                  <a:pt x="313335" y="190693"/>
                </a:lnTo>
                <a:lnTo>
                  <a:pt x="283695" y="193865"/>
                </a:lnTo>
                <a:lnTo>
                  <a:pt x="254055" y="193865"/>
                </a:lnTo>
                <a:lnTo>
                  <a:pt x="224415" y="190693"/>
                </a:lnTo>
                <a:lnTo>
                  <a:pt x="190541" y="181151"/>
                </a:lnTo>
                <a:lnTo>
                  <a:pt x="156667" y="171622"/>
                </a:lnTo>
                <a:lnTo>
                  <a:pt x="122794" y="155724"/>
                </a:lnTo>
                <a:lnTo>
                  <a:pt x="88919" y="136666"/>
                </a:lnTo>
                <a:lnTo>
                  <a:pt x="55045" y="114410"/>
                </a:lnTo>
                <a:lnTo>
                  <a:pt x="55045" y="114410"/>
                </a:lnTo>
                <a:lnTo>
                  <a:pt x="42343" y="108053"/>
                </a:lnTo>
                <a:lnTo>
                  <a:pt x="29640" y="108053"/>
                </a:lnTo>
                <a:lnTo>
                  <a:pt x="16936" y="108053"/>
                </a:lnTo>
                <a:lnTo>
                  <a:pt x="8468" y="114410"/>
                </a:lnTo>
                <a:lnTo>
                  <a:pt x="8468" y="114410"/>
                </a:lnTo>
                <a:lnTo>
                  <a:pt x="0" y="123952"/>
                </a:lnTo>
                <a:lnTo>
                  <a:pt x="0" y="133481"/>
                </a:lnTo>
                <a:lnTo>
                  <a:pt x="0" y="139838"/>
                </a:lnTo>
                <a:lnTo>
                  <a:pt x="8468" y="149367"/>
                </a:lnTo>
                <a:lnTo>
                  <a:pt x="8468" y="149367"/>
                </a:lnTo>
                <a:lnTo>
                  <a:pt x="50811" y="174794"/>
                </a:lnTo>
                <a:lnTo>
                  <a:pt x="93154" y="200222"/>
                </a:lnTo>
                <a:lnTo>
                  <a:pt x="131262" y="216120"/>
                </a:lnTo>
                <a:lnTo>
                  <a:pt x="173604" y="228834"/>
                </a:lnTo>
                <a:lnTo>
                  <a:pt x="211713" y="238363"/>
                </a:lnTo>
                <a:lnTo>
                  <a:pt x="254055" y="244720"/>
                </a:lnTo>
                <a:lnTo>
                  <a:pt x="292164" y="244720"/>
                </a:lnTo>
                <a:lnTo>
                  <a:pt x="330272" y="241535"/>
                </a:lnTo>
                <a:lnTo>
                  <a:pt x="330272" y="241535"/>
                </a:lnTo>
                <a:lnTo>
                  <a:pt x="355847" y="235178"/>
                </a:lnTo>
                <a:lnTo>
                  <a:pt x="381252" y="225649"/>
                </a:lnTo>
                <a:lnTo>
                  <a:pt x="427829" y="206579"/>
                </a:lnTo>
                <a:lnTo>
                  <a:pt x="465938" y="184336"/>
                </a:lnTo>
                <a:lnTo>
                  <a:pt x="499812" y="155724"/>
                </a:lnTo>
                <a:lnTo>
                  <a:pt x="529451" y="127124"/>
                </a:lnTo>
                <a:lnTo>
                  <a:pt x="550622" y="101697"/>
                </a:lnTo>
                <a:lnTo>
                  <a:pt x="580263" y="60383"/>
                </a:lnTo>
                <a:lnTo>
                  <a:pt x="580263" y="60383"/>
                </a:lnTo>
                <a:lnTo>
                  <a:pt x="758270" y="50855"/>
                </a:lnTo>
                <a:lnTo>
                  <a:pt x="758270" y="50855"/>
                </a:lnTo>
                <a:lnTo>
                  <a:pt x="770973" y="47669"/>
                </a:lnTo>
                <a:lnTo>
                  <a:pt x="779442" y="41313"/>
                </a:lnTo>
                <a:lnTo>
                  <a:pt x="787910" y="34956"/>
                </a:lnTo>
                <a:lnTo>
                  <a:pt x="787910" y="25427"/>
                </a:lnTo>
                <a:lnTo>
                  <a:pt x="787910" y="25427"/>
                </a:lnTo>
                <a:lnTo>
                  <a:pt x="787910" y="25427"/>
                </a:lnTo>
                <a:lnTo>
                  <a:pt x="787910" y="25427"/>
                </a:lnTo>
                <a:lnTo>
                  <a:pt x="783676" y="15885"/>
                </a:lnTo>
                <a:lnTo>
                  <a:pt x="775207" y="6356"/>
                </a:lnTo>
                <a:lnTo>
                  <a:pt x="766739" y="3171"/>
                </a:lnTo>
                <a:lnTo>
                  <a:pt x="75403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36357" y="5148572"/>
            <a:ext cx="1745326" cy="336893"/>
          </a:xfrm>
          <a:custGeom>
            <a:avLst/>
            <a:gdLst>
              <a:gd name="connsiteX0" fmla="*/ 1745326 w 1745326"/>
              <a:gd name="connsiteY0" fmla="*/ 168450 h 336893"/>
              <a:gd name="connsiteX1" fmla="*/ 1745326 w 1745326"/>
              <a:gd name="connsiteY1" fmla="*/ 168450 h 336893"/>
              <a:gd name="connsiteX2" fmla="*/ 1741092 w 1745326"/>
              <a:gd name="connsiteY2" fmla="*/ 187521 h 336893"/>
              <a:gd name="connsiteX3" fmla="*/ 1728389 w 1745326"/>
              <a:gd name="connsiteY3" fmla="*/ 203406 h 336893"/>
              <a:gd name="connsiteX4" fmla="*/ 1707218 w 1745326"/>
              <a:gd name="connsiteY4" fmla="*/ 219299 h 336893"/>
              <a:gd name="connsiteX5" fmla="*/ 1677578 w 1745326"/>
              <a:gd name="connsiteY5" fmla="*/ 235191 h 336893"/>
              <a:gd name="connsiteX6" fmla="*/ 1643535 w 1745326"/>
              <a:gd name="connsiteY6" fmla="*/ 251082 h 336893"/>
              <a:gd name="connsiteX7" fmla="*/ 1596958 w 1745326"/>
              <a:gd name="connsiteY7" fmla="*/ 263794 h 336893"/>
              <a:gd name="connsiteX8" fmla="*/ 1546147 w 1745326"/>
              <a:gd name="connsiteY8" fmla="*/ 276507 h 336893"/>
              <a:gd name="connsiteX9" fmla="*/ 1491102 w 1745326"/>
              <a:gd name="connsiteY9" fmla="*/ 289221 h 336893"/>
              <a:gd name="connsiteX10" fmla="*/ 1427588 w 1745326"/>
              <a:gd name="connsiteY10" fmla="*/ 298755 h 336893"/>
              <a:gd name="connsiteX11" fmla="*/ 1364074 w 1745326"/>
              <a:gd name="connsiteY11" fmla="*/ 308290 h 336893"/>
              <a:gd name="connsiteX12" fmla="*/ 1211471 w 1745326"/>
              <a:gd name="connsiteY12" fmla="*/ 324180 h 336893"/>
              <a:gd name="connsiteX13" fmla="*/ 1050552 w 1745326"/>
              <a:gd name="connsiteY13" fmla="*/ 333715 h 336893"/>
              <a:gd name="connsiteX14" fmla="*/ 872629 w 1745326"/>
              <a:gd name="connsiteY14" fmla="*/ 336893 h 336893"/>
              <a:gd name="connsiteX15" fmla="*/ 872629 w 1745326"/>
              <a:gd name="connsiteY15" fmla="*/ 336893 h 336893"/>
              <a:gd name="connsiteX16" fmla="*/ 698957 w 1745326"/>
              <a:gd name="connsiteY16" fmla="*/ 333715 h 336893"/>
              <a:gd name="connsiteX17" fmla="*/ 533753 w 1745326"/>
              <a:gd name="connsiteY17" fmla="*/ 324180 h 336893"/>
              <a:gd name="connsiteX18" fmla="*/ 385486 w 1745326"/>
              <a:gd name="connsiteY18" fmla="*/ 308290 h 336893"/>
              <a:gd name="connsiteX19" fmla="*/ 317704 w 1745326"/>
              <a:gd name="connsiteY19" fmla="*/ 298755 h 336893"/>
              <a:gd name="connsiteX20" fmla="*/ 254157 w 1745326"/>
              <a:gd name="connsiteY20" fmla="*/ 289220 h 336893"/>
              <a:gd name="connsiteX21" fmla="*/ 199094 w 1745326"/>
              <a:gd name="connsiteY21" fmla="*/ 276507 h 336893"/>
              <a:gd name="connsiteX22" fmla="*/ 148249 w 1745326"/>
              <a:gd name="connsiteY22" fmla="*/ 263794 h 336893"/>
              <a:gd name="connsiteX23" fmla="*/ 105890 w 1745326"/>
              <a:gd name="connsiteY23" fmla="*/ 251082 h 336893"/>
              <a:gd name="connsiteX24" fmla="*/ 67764 w 1745326"/>
              <a:gd name="connsiteY24" fmla="*/ 235191 h 336893"/>
              <a:gd name="connsiteX25" fmla="*/ 38125 w 1745326"/>
              <a:gd name="connsiteY25" fmla="*/ 219299 h 336893"/>
              <a:gd name="connsiteX26" fmla="*/ 16936 w 1745326"/>
              <a:gd name="connsiteY26" fmla="*/ 203406 h 336893"/>
              <a:gd name="connsiteX27" fmla="*/ 4234 w 1745326"/>
              <a:gd name="connsiteY27" fmla="*/ 187521 h 336893"/>
              <a:gd name="connsiteX28" fmla="*/ 0 w 1745326"/>
              <a:gd name="connsiteY28" fmla="*/ 168450 h 336893"/>
              <a:gd name="connsiteX29" fmla="*/ 0 w 1745326"/>
              <a:gd name="connsiteY29" fmla="*/ 168450 h 336893"/>
              <a:gd name="connsiteX30" fmla="*/ 4234 w 1745326"/>
              <a:gd name="connsiteY30" fmla="*/ 152551 h 336893"/>
              <a:gd name="connsiteX31" fmla="*/ 16936 w 1745326"/>
              <a:gd name="connsiteY31" fmla="*/ 136666 h 336893"/>
              <a:gd name="connsiteX32" fmla="*/ 38125 w 1745326"/>
              <a:gd name="connsiteY32" fmla="*/ 120780 h 336893"/>
              <a:gd name="connsiteX33" fmla="*/ 67764 w 1745326"/>
              <a:gd name="connsiteY33" fmla="*/ 104881 h 336893"/>
              <a:gd name="connsiteX34" fmla="*/ 105890 w 1745326"/>
              <a:gd name="connsiteY34" fmla="*/ 88996 h 336893"/>
              <a:gd name="connsiteX35" fmla="*/ 148249 w 1745326"/>
              <a:gd name="connsiteY35" fmla="*/ 76282 h 336893"/>
              <a:gd name="connsiteX36" fmla="*/ 199094 w 1745326"/>
              <a:gd name="connsiteY36" fmla="*/ 63568 h 336893"/>
              <a:gd name="connsiteX37" fmla="*/ 254157 w 1745326"/>
              <a:gd name="connsiteY37" fmla="*/ 50855 h 336893"/>
              <a:gd name="connsiteX38" fmla="*/ 317704 w 1745326"/>
              <a:gd name="connsiteY38" fmla="*/ 38141 h 336893"/>
              <a:gd name="connsiteX39" fmla="*/ 385486 w 1745326"/>
              <a:gd name="connsiteY39" fmla="*/ 28612 h 336893"/>
              <a:gd name="connsiteX40" fmla="*/ 533753 w 1745326"/>
              <a:gd name="connsiteY40" fmla="*/ 12713 h 336893"/>
              <a:gd name="connsiteX41" fmla="*/ 698957 w 1745326"/>
              <a:gd name="connsiteY41" fmla="*/ 3184 h 336893"/>
              <a:gd name="connsiteX42" fmla="*/ 872629 w 1745326"/>
              <a:gd name="connsiteY42" fmla="*/ 0 h 336893"/>
              <a:gd name="connsiteX43" fmla="*/ 872629 w 1745326"/>
              <a:gd name="connsiteY43" fmla="*/ 0 h 336893"/>
              <a:gd name="connsiteX44" fmla="*/ 1050552 w 1745326"/>
              <a:gd name="connsiteY44" fmla="*/ 3184 h 336893"/>
              <a:gd name="connsiteX45" fmla="*/ 1211471 w 1745326"/>
              <a:gd name="connsiteY45" fmla="*/ 12713 h 336893"/>
              <a:gd name="connsiteX46" fmla="*/ 1364074 w 1745326"/>
              <a:gd name="connsiteY46" fmla="*/ 28612 h 336893"/>
              <a:gd name="connsiteX47" fmla="*/ 1427588 w 1745326"/>
              <a:gd name="connsiteY47" fmla="*/ 38141 h 336893"/>
              <a:gd name="connsiteX48" fmla="*/ 1491102 w 1745326"/>
              <a:gd name="connsiteY48" fmla="*/ 50855 h 336893"/>
              <a:gd name="connsiteX49" fmla="*/ 1546147 w 1745326"/>
              <a:gd name="connsiteY49" fmla="*/ 63568 h 336893"/>
              <a:gd name="connsiteX50" fmla="*/ 1596958 w 1745326"/>
              <a:gd name="connsiteY50" fmla="*/ 76282 h 336893"/>
              <a:gd name="connsiteX51" fmla="*/ 1643535 w 1745326"/>
              <a:gd name="connsiteY51" fmla="*/ 88996 h 336893"/>
              <a:gd name="connsiteX52" fmla="*/ 1677578 w 1745326"/>
              <a:gd name="connsiteY52" fmla="*/ 104881 h 336893"/>
              <a:gd name="connsiteX53" fmla="*/ 1707218 w 1745326"/>
              <a:gd name="connsiteY53" fmla="*/ 120780 h 336893"/>
              <a:gd name="connsiteX54" fmla="*/ 1728389 w 1745326"/>
              <a:gd name="connsiteY54" fmla="*/ 136666 h 336893"/>
              <a:gd name="connsiteX55" fmla="*/ 1741092 w 1745326"/>
              <a:gd name="connsiteY55" fmla="*/ 152551 h 336893"/>
              <a:gd name="connsiteX56" fmla="*/ 1745326 w 1745326"/>
              <a:gd name="connsiteY56" fmla="*/ 168450 h 3368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</a:cxnLst>
            <a:rect l="l" t="t" r="r" b="b"/>
            <a:pathLst>
              <a:path w="1745326" h="336893">
                <a:moveTo>
                  <a:pt x="1745326" y="168450"/>
                </a:moveTo>
                <a:lnTo>
                  <a:pt x="1745326" y="168450"/>
                </a:lnTo>
                <a:lnTo>
                  <a:pt x="1741092" y="187521"/>
                </a:lnTo>
                <a:lnTo>
                  <a:pt x="1728389" y="203406"/>
                </a:lnTo>
                <a:lnTo>
                  <a:pt x="1707218" y="219299"/>
                </a:lnTo>
                <a:lnTo>
                  <a:pt x="1677578" y="235191"/>
                </a:lnTo>
                <a:lnTo>
                  <a:pt x="1643535" y="251082"/>
                </a:lnTo>
                <a:lnTo>
                  <a:pt x="1596958" y="263794"/>
                </a:lnTo>
                <a:lnTo>
                  <a:pt x="1546147" y="276507"/>
                </a:lnTo>
                <a:lnTo>
                  <a:pt x="1491102" y="289221"/>
                </a:lnTo>
                <a:lnTo>
                  <a:pt x="1427588" y="298755"/>
                </a:lnTo>
                <a:lnTo>
                  <a:pt x="1364074" y="308290"/>
                </a:lnTo>
                <a:lnTo>
                  <a:pt x="1211471" y="324180"/>
                </a:lnTo>
                <a:lnTo>
                  <a:pt x="1050552" y="333715"/>
                </a:lnTo>
                <a:lnTo>
                  <a:pt x="872629" y="336893"/>
                </a:lnTo>
                <a:lnTo>
                  <a:pt x="872629" y="336893"/>
                </a:lnTo>
                <a:lnTo>
                  <a:pt x="698957" y="333715"/>
                </a:lnTo>
                <a:lnTo>
                  <a:pt x="533753" y="324180"/>
                </a:lnTo>
                <a:lnTo>
                  <a:pt x="385486" y="308290"/>
                </a:lnTo>
                <a:lnTo>
                  <a:pt x="317704" y="298755"/>
                </a:lnTo>
                <a:lnTo>
                  <a:pt x="254157" y="289220"/>
                </a:lnTo>
                <a:lnTo>
                  <a:pt x="199094" y="276507"/>
                </a:lnTo>
                <a:lnTo>
                  <a:pt x="148249" y="263794"/>
                </a:lnTo>
                <a:lnTo>
                  <a:pt x="105890" y="251082"/>
                </a:lnTo>
                <a:lnTo>
                  <a:pt x="67764" y="235191"/>
                </a:lnTo>
                <a:lnTo>
                  <a:pt x="38125" y="219299"/>
                </a:lnTo>
                <a:lnTo>
                  <a:pt x="16936" y="203406"/>
                </a:lnTo>
                <a:lnTo>
                  <a:pt x="4234" y="187521"/>
                </a:lnTo>
                <a:lnTo>
                  <a:pt x="0" y="168450"/>
                </a:lnTo>
                <a:lnTo>
                  <a:pt x="0" y="168450"/>
                </a:lnTo>
                <a:lnTo>
                  <a:pt x="4234" y="152551"/>
                </a:lnTo>
                <a:lnTo>
                  <a:pt x="16936" y="136666"/>
                </a:lnTo>
                <a:lnTo>
                  <a:pt x="38125" y="120780"/>
                </a:lnTo>
                <a:lnTo>
                  <a:pt x="67764" y="104881"/>
                </a:lnTo>
                <a:lnTo>
                  <a:pt x="105890" y="88996"/>
                </a:lnTo>
                <a:lnTo>
                  <a:pt x="148249" y="76282"/>
                </a:lnTo>
                <a:lnTo>
                  <a:pt x="199094" y="63568"/>
                </a:lnTo>
                <a:lnTo>
                  <a:pt x="254157" y="50855"/>
                </a:lnTo>
                <a:lnTo>
                  <a:pt x="317704" y="38141"/>
                </a:lnTo>
                <a:lnTo>
                  <a:pt x="385486" y="28612"/>
                </a:lnTo>
                <a:lnTo>
                  <a:pt x="533753" y="12713"/>
                </a:lnTo>
                <a:lnTo>
                  <a:pt x="698957" y="3184"/>
                </a:lnTo>
                <a:lnTo>
                  <a:pt x="872629" y="0"/>
                </a:lnTo>
                <a:lnTo>
                  <a:pt x="872629" y="0"/>
                </a:lnTo>
                <a:lnTo>
                  <a:pt x="1050552" y="3184"/>
                </a:lnTo>
                <a:lnTo>
                  <a:pt x="1211471" y="12713"/>
                </a:lnTo>
                <a:lnTo>
                  <a:pt x="1364074" y="28612"/>
                </a:lnTo>
                <a:lnTo>
                  <a:pt x="1427588" y="38141"/>
                </a:lnTo>
                <a:lnTo>
                  <a:pt x="1491102" y="50855"/>
                </a:lnTo>
                <a:lnTo>
                  <a:pt x="1546147" y="63568"/>
                </a:lnTo>
                <a:lnTo>
                  <a:pt x="1596958" y="76282"/>
                </a:lnTo>
                <a:lnTo>
                  <a:pt x="1643535" y="88996"/>
                </a:lnTo>
                <a:lnTo>
                  <a:pt x="1677578" y="104881"/>
                </a:lnTo>
                <a:lnTo>
                  <a:pt x="1707218" y="120780"/>
                </a:lnTo>
                <a:lnTo>
                  <a:pt x="1728389" y="136666"/>
                </a:lnTo>
                <a:lnTo>
                  <a:pt x="1741092" y="152551"/>
                </a:lnTo>
                <a:lnTo>
                  <a:pt x="1745326" y="168450"/>
                </a:lnTo>
              </a:path>
            </a:pathLst>
          </a:custGeom>
          <a:solidFill>
            <a:srgbClr val="b7e2a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79484" y="4954707"/>
            <a:ext cx="305001" cy="355958"/>
          </a:xfrm>
          <a:custGeom>
            <a:avLst/>
            <a:gdLst>
              <a:gd name="connsiteX0" fmla="*/ 258391 w 305001"/>
              <a:gd name="connsiteY0" fmla="*/ 3171 h 355958"/>
              <a:gd name="connsiteX1" fmla="*/ 258391 w 305001"/>
              <a:gd name="connsiteY1" fmla="*/ 3171 h 355958"/>
              <a:gd name="connsiteX2" fmla="*/ 237219 w 305001"/>
              <a:gd name="connsiteY2" fmla="*/ 9528 h 355958"/>
              <a:gd name="connsiteX3" fmla="*/ 199094 w 305001"/>
              <a:gd name="connsiteY3" fmla="*/ 31784 h 355958"/>
              <a:gd name="connsiteX4" fmla="*/ 173672 w 305001"/>
              <a:gd name="connsiteY4" fmla="*/ 47669 h 355958"/>
              <a:gd name="connsiteX5" fmla="*/ 152500 w 305001"/>
              <a:gd name="connsiteY5" fmla="*/ 69912 h 355958"/>
              <a:gd name="connsiteX6" fmla="*/ 131312 w 305001"/>
              <a:gd name="connsiteY6" fmla="*/ 95340 h 355958"/>
              <a:gd name="connsiteX7" fmla="*/ 118609 w 305001"/>
              <a:gd name="connsiteY7" fmla="*/ 120767 h 355958"/>
              <a:gd name="connsiteX8" fmla="*/ 118609 w 305001"/>
              <a:gd name="connsiteY8" fmla="*/ 120767 h 355958"/>
              <a:gd name="connsiteX9" fmla="*/ 114375 w 305001"/>
              <a:gd name="connsiteY9" fmla="*/ 143023 h 355958"/>
              <a:gd name="connsiteX10" fmla="*/ 110124 w 305001"/>
              <a:gd name="connsiteY10" fmla="*/ 162080 h 355958"/>
              <a:gd name="connsiteX11" fmla="*/ 110124 w 305001"/>
              <a:gd name="connsiteY11" fmla="*/ 162080 h 355958"/>
              <a:gd name="connsiteX12" fmla="*/ 114375 w 305001"/>
              <a:gd name="connsiteY12" fmla="*/ 187508 h 355958"/>
              <a:gd name="connsiteX13" fmla="*/ 122844 w 305001"/>
              <a:gd name="connsiteY13" fmla="*/ 212935 h 355958"/>
              <a:gd name="connsiteX14" fmla="*/ 135546 w 305001"/>
              <a:gd name="connsiteY14" fmla="*/ 238363 h 355958"/>
              <a:gd name="connsiteX15" fmla="*/ 152500 w 305001"/>
              <a:gd name="connsiteY15" fmla="*/ 263790 h 355958"/>
              <a:gd name="connsiteX16" fmla="*/ 152500 w 305001"/>
              <a:gd name="connsiteY16" fmla="*/ 263790 h 355958"/>
              <a:gd name="connsiteX17" fmla="*/ 21171 w 305001"/>
              <a:gd name="connsiteY17" fmla="*/ 308288 h 355958"/>
              <a:gd name="connsiteX18" fmla="*/ 21171 w 305001"/>
              <a:gd name="connsiteY18" fmla="*/ 308288 h 355958"/>
              <a:gd name="connsiteX19" fmla="*/ 12703 w 305001"/>
              <a:gd name="connsiteY19" fmla="*/ 311460 h 355958"/>
              <a:gd name="connsiteX20" fmla="*/ 4234 w 305001"/>
              <a:gd name="connsiteY20" fmla="*/ 317817 h 355958"/>
              <a:gd name="connsiteX21" fmla="*/ 0 w 305001"/>
              <a:gd name="connsiteY21" fmla="*/ 324174 h 355958"/>
              <a:gd name="connsiteX22" fmla="*/ 0 w 305001"/>
              <a:gd name="connsiteY22" fmla="*/ 330531 h 355958"/>
              <a:gd name="connsiteX23" fmla="*/ 0 w 305001"/>
              <a:gd name="connsiteY23" fmla="*/ 330531 h 355958"/>
              <a:gd name="connsiteX24" fmla="*/ 0 w 305001"/>
              <a:gd name="connsiteY24" fmla="*/ 340060 h 355958"/>
              <a:gd name="connsiteX25" fmla="*/ 0 w 305001"/>
              <a:gd name="connsiteY25" fmla="*/ 340060 h 355958"/>
              <a:gd name="connsiteX26" fmla="*/ 8468 w 305001"/>
              <a:gd name="connsiteY26" fmla="*/ 346417 h 355958"/>
              <a:gd name="connsiteX27" fmla="*/ 21171 w 305001"/>
              <a:gd name="connsiteY27" fmla="*/ 352774 h 355958"/>
              <a:gd name="connsiteX28" fmla="*/ 29640 w 305001"/>
              <a:gd name="connsiteY28" fmla="*/ 355958 h 355958"/>
              <a:gd name="connsiteX29" fmla="*/ 46594 w 305001"/>
              <a:gd name="connsiteY29" fmla="*/ 352774 h 355958"/>
              <a:gd name="connsiteX30" fmla="*/ 249922 w 305001"/>
              <a:gd name="connsiteY30" fmla="*/ 289218 h 355958"/>
              <a:gd name="connsiteX31" fmla="*/ 228751 w 305001"/>
              <a:gd name="connsiteY31" fmla="*/ 263790 h 355958"/>
              <a:gd name="connsiteX32" fmla="*/ 228751 w 305001"/>
              <a:gd name="connsiteY32" fmla="*/ 263790 h 355958"/>
              <a:gd name="connsiteX33" fmla="*/ 199094 w 305001"/>
              <a:gd name="connsiteY33" fmla="*/ 228834 h 355958"/>
              <a:gd name="connsiteX34" fmla="*/ 182140 w 305001"/>
              <a:gd name="connsiteY34" fmla="*/ 197049 h 355958"/>
              <a:gd name="connsiteX35" fmla="*/ 177906 w 305001"/>
              <a:gd name="connsiteY35" fmla="*/ 181151 h 355958"/>
              <a:gd name="connsiteX36" fmla="*/ 177906 w 305001"/>
              <a:gd name="connsiteY36" fmla="*/ 165265 h 355958"/>
              <a:gd name="connsiteX37" fmla="*/ 177906 w 305001"/>
              <a:gd name="connsiteY37" fmla="*/ 149367 h 355958"/>
              <a:gd name="connsiteX38" fmla="*/ 182140 w 305001"/>
              <a:gd name="connsiteY38" fmla="*/ 136666 h 355958"/>
              <a:gd name="connsiteX39" fmla="*/ 182140 w 305001"/>
              <a:gd name="connsiteY39" fmla="*/ 136666 h 355958"/>
              <a:gd name="connsiteX40" fmla="*/ 190626 w 305001"/>
              <a:gd name="connsiteY40" fmla="*/ 114410 h 355958"/>
              <a:gd name="connsiteX41" fmla="*/ 207563 w 305001"/>
              <a:gd name="connsiteY41" fmla="*/ 95340 h 355958"/>
              <a:gd name="connsiteX42" fmla="*/ 224500 w 305001"/>
              <a:gd name="connsiteY42" fmla="*/ 82626 h 355958"/>
              <a:gd name="connsiteX43" fmla="*/ 241454 w 305001"/>
              <a:gd name="connsiteY43" fmla="*/ 69912 h 355958"/>
              <a:gd name="connsiteX44" fmla="*/ 271111 w 305001"/>
              <a:gd name="connsiteY44" fmla="*/ 50854 h 355958"/>
              <a:gd name="connsiteX45" fmla="*/ 283813 w 305001"/>
              <a:gd name="connsiteY45" fmla="*/ 47669 h 355958"/>
              <a:gd name="connsiteX46" fmla="*/ 283813 w 305001"/>
              <a:gd name="connsiteY46" fmla="*/ 47669 h 355958"/>
              <a:gd name="connsiteX47" fmla="*/ 296516 w 305001"/>
              <a:gd name="connsiteY47" fmla="*/ 41312 h 355958"/>
              <a:gd name="connsiteX48" fmla="*/ 300750 w 305001"/>
              <a:gd name="connsiteY48" fmla="*/ 31784 h 355958"/>
              <a:gd name="connsiteX49" fmla="*/ 305002 w 305001"/>
              <a:gd name="connsiteY49" fmla="*/ 22242 h 355958"/>
              <a:gd name="connsiteX50" fmla="*/ 300750 w 305001"/>
              <a:gd name="connsiteY50" fmla="*/ 12713 h 355958"/>
              <a:gd name="connsiteX51" fmla="*/ 300750 w 305001"/>
              <a:gd name="connsiteY51" fmla="*/ 12713 h 355958"/>
              <a:gd name="connsiteX52" fmla="*/ 292282 w 305001"/>
              <a:gd name="connsiteY52" fmla="*/ 6356 h 355958"/>
              <a:gd name="connsiteX53" fmla="*/ 283813 w 305001"/>
              <a:gd name="connsiteY53" fmla="*/ 0 h 355958"/>
              <a:gd name="connsiteX54" fmla="*/ 271110 w 305001"/>
              <a:gd name="connsiteY54" fmla="*/ 0 h 355958"/>
              <a:gd name="connsiteX55" fmla="*/ 258391 w 305001"/>
              <a:gd name="connsiteY55" fmla="*/ 3171 h 3559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</a:cxnLst>
            <a:rect l="l" t="t" r="r" b="b"/>
            <a:pathLst>
              <a:path w="305001" h="355958">
                <a:moveTo>
                  <a:pt x="258391" y="3171"/>
                </a:moveTo>
                <a:lnTo>
                  <a:pt x="258391" y="3171"/>
                </a:lnTo>
                <a:lnTo>
                  <a:pt x="237219" y="9528"/>
                </a:lnTo>
                <a:lnTo>
                  <a:pt x="199094" y="31784"/>
                </a:lnTo>
                <a:lnTo>
                  <a:pt x="173672" y="47669"/>
                </a:lnTo>
                <a:lnTo>
                  <a:pt x="152500" y="69912"/>
                </a:lnTo>
                <a:lnTo>
                  <a:pt x="131312" y="95340"/>
                </a:lnTo>
                <a:lnTo>
                  <a:pt x="118609" y="120767"/>
                </a:lnTo>
                <a:lnTo>
                  <a:pt x="118609" y="120767"/>
                </a:lnTo>
                <a:lnTo>
                  <a:pt x="114375" y="143023"/>
                </a:lnTo>
                <a:lnTo>
                  <a:pt x="110124" y="162080"/>
                </a:lnTo>
                <a:lnTo>
                  <a:pt x="110124" y="162080"/>
                </a:lnTo>
                <a:lnTo>
                  <a:pt x="114375" y="187508"/>
                </a:lnTo>
                <a:lnTo>
                  <a:pt x="122844" y="212935"/>
                </a:lnTo>
                <a:lnTo>
                  <a:pt x="135546" y="238363"/>
                </a:lnTo>
                <a:lnTo>
                  <a:pt x="152500" y="263790"/>
                </a:lnTo>
                <a:lnTo>
                  <a:pt x="152500" y="263790"/>
                </a:lnTo>
                <a:lnTo>
                  <a:pt x="21171" y="308288"/>
                </a:lnTo>
                <a:lnTo>
                  <a:pt x="21171" y="308288"/>
                </a:lnTo>
                <a:lnTo>
                  <a:pt x="12703" y="311460"/>
                </a:lnTo>
                <a:lnTo>
                  <a:pt x="4234" y="317817"/>
                </a:lnTo>
                <a:lnTo>
                  <a:pt x="0" y="324174"/>
                </a:lnTo>
                <a:lnTo>
                  <a:pt x="0" y="330531"/>
                </a:lnTo>
                <a:lnTo>
                  <a:pt x="0" y="330531"/>
                </a:lnTo>
                <a:lnTo>
                  <a:pt x="0" y="340060"/>
                </a:lnTo>
                <a:lnTo>
                  <a:pt x="0" y="340060"/>
                </a:lnTo>
                <a:lnTo>
                  <a:pt x="8468" y="346417"/>
                </a:lnTo>
                <a:lnTo>
                  <a:pt x="21171" y="352774"/>
                </a:lnTo>
                <a:lnTo>
                  <a:pt x="29640" y="355958"/>
                </a:lnTo>
                <a:lnTo>
                  <a:pt x="46594" y="352774"/>
                </a:lnTo>
                <a:lnTo>
                  <a:pt x="249922" y="289218"/>
                </a:lnTo>
                <a:lnTo>
                  <a:pt x="228751" y="263790"/>
                </a:lnTo>
                <a:lnTo>
                  <a:pt x="228751" y="263790"/>
                </a:lnTo>
                <a:lnTo>
                  <a:pt x="199094" y="228834"/>
                </a:lnTo>
                <a:lnTo>
                  <a:pt x="182140" y="197049"/>
                </a:lnTo>
                <a:lnTo>
                  <a:pt x="177906" y="181151"/>
                </a:lnTo>
                <a:lnTo>
                  <a:pt x="177906" y="165265"/>
                </a:lnTo>
                <a:lnTo>
                  <a:pt x="177906" y="149367"/>
                </a:lnTo>
                <a:lnTo>
                  <a:pt x="182140" y="136666"/>
                </a:lnTo>
                <a:lnTo>
                  <a:pt x="182140" y="136666"/>
                </a:lnTo>
                <a:lnTo>
                  <a:pt x="190626" y="114410"/>
                </a:lnTo>
                <a:lnTo>
                  <a:pt x="207563" y="95340"/>
                </a:lnTo>
                <a:lnTo>
                  <a:pt x="224500" y="82626"/>
                </a:lnTo>
                <a:lnTo>
                  <a:pt x="241454" y="69912"/>
                </a:lnTo>
                <a:lnTo>
                  <a:pt x="271111" y="50854"/>
                </a:lnTo>
                <a:lnTo>
                  <a:pt x="283813" y="47669"/>
                </a:lnTo>
                <a:lnTo>
                  <a:pt x="283813" y="47669"/>
                </a:lnTo>
                <a:lnTo>
                  <a:pt x="296516" y="41312"/>
                </a:lnTo>
                <a:lnTo>
                  <a:pt x="300750" y="31784"/>
                </a:lnTo>
                <a:lnTo>
                  <a:pt x="305002" y="22242"/>
                </a:lnTo>
                <a:lnTo>
                  <a:pt x="300750" y="12713"/>
                </a:lnTo>
                <a:lnTo>
                  <a:pt x="300750" y="12713"/>
                </a:lnTo>
                <a:lnTo>
                  <a:pt x="292282" y="6356"/>
                </a:lnTo>
                <a:lnTo>
                  <a:pt x="283813" y="0"/>
                </a:lnTo>
                <a:lnTo>
                  <a:pt x="271110" y="0"/>
                </a:lnTo>
                <a:lnTo>
                  <a:pt x="258391" y="317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25035" y="4986491"/>
            <a:ext cx="305036" cy="352774"/>
          </a:xfrm>
          <a:custGeom>
            <a:avLst/>
            <a:gdLst>
              <a:gd name="connsiteX0" fmla="*/ 4234 w 305036"/>
              <a:gd name="connsiteY0" fmla="*/ 12713 h 352774"/>
              <a:gd name="connsiteX1" fmla="*/ 4234 w 305036"/>
              <a:gd name="connsiteY1" fmla="*/ 12713 h 352774"/>
              <a:gd name="connsiteX2" fmla="*/ 0 w 305036"/>
              <a:gd name="connsiteY2" fmla="*/ 22242 h 352774"/>
              <a:gd name="connsiteX3" fmla="*/ 4234 w 305036"/>
              <a:gd name="connsiteY3" fmla="*/ 31771 h 352774"/>
              <a:gd name="connsiteX4" fmla="*/ 8468 w 305036"/>
              <a:gd name="connsiteY4" fmla="*/ 38128 h 352774"/>
              <a:gd name="connsiteX5" fmla="*/ 21188 w 305036"/>
              <a:gd name="connsiteY5" fmla="*/ 44485 h 352774"/>
              <a:gd name="connsiteX6" fmla="*/ 21188 w 305036"/>
              <a:gd name="connsiteY6" fmla="*/ 44485 h 352774"/>
              <a:gd name="connsiteX7" fmla="*/ 33890 w 305036"/>
              <a:gd name="connsiteY7" fmla="*/ 50842 h 352774"/>
              <a:gd name="connsiteX8" fmla="*/ 63548 w 305036"/>
              <a:gd name="connsiteY8" fmla="*/ 66740 h 352774"/>
              <a:gd name="connsiteX9" fmla="*/ 80485 w 305036"/>
              <a:gd name="connsiteY9" fmla="*/ 79454 h 352774"/>
              <a:gd name="connsiteX10" fmla="*/ 97387 w 305036"/>
              <a:gd name="connsiteY10" fmla="*/ 95340 h 352774"/>
              <a:gd name="connsiteX11" fmla="*/ 114325 w 305036"/>
              <a:gd name="connsiteY11" fmla="*/ 114410 h 352774"/>
              <a:gd name="connsiteX12" fmla="*/ 122794 w 305036"/>
              <a:gd name="connsiteY12" fmla="*/ 133481 h 352774"/>
              <a:gd name="connsiteX13" fmla="*/ 122794 w 305036"/>
              <a:gd name="connsiteY13" fmla="*/ 133481 h 352774"/>
              <a:gd name="connsiteX14" fmla="*/ 127027 w 305036"/>
              <a:gd name="connsiteY14" fmla="*/ 149367 h 352774"/>
              <a:gd name="connsiteX15" fmla="*/ 127027 w 305036"/>
              <a:gd name="connsiteY15" fmla="*/ 162081 h 352774"/>
              <a:gd name="connsiteX16" fmla="*/ 127027 w 305036"/>
              <a:gd name="connsiteY16" fmla="*/ 177979 h 352774"/>
              <a:gd name="connsiteX17" fmla="*/ 122794 w 305036"/>
              <a:gd name="connsiteY17" fmla="*/ 193865 h 352774"/>
              <a:gd name="connsiteX18" fmla="*/ 105857 w 305036"/>
              <a:gd name="connsiteY18" fmla="*/ 225649 h 352774"/>
              <a:gd name="connsiteX19" fmla="*/ 76251 w 305036"/>
              <a:gd name="connsiteY19" fmla="*/ 260606 h 352774"/>
              <a:gd name="connsiteX20" fmla="*/ 55079 w 305036"/>
              <a:gd name="connsiteY20" fmla="*/ 286033 h 352774"/>
              <a:gd name="connsiteX21" fmla="*/ 258459 w 305036"/>
              <a:gd name="connsiteY21" fmla="*/ 349602 h 352774"/>
              <a:gd name="connsiteX22" fmla="*/ 258459 w 305036"/>
              <a:gd name="connsiteY22" fmla="*/ 349602 h 352774"/>
              <a:gd name="connsiteX23" fmla="*/ 271162 w 305036"/>
              <a:gd name="connsiteY23" fmla="*/ 352774 h 352774"/>
              <a:gd name="connsiteX24" fmla="*/ 283864 w 305036"/>
              <a:gd name="connsiteY24" fmla="*/ 352774 h 352774"/>
              <a:gd name="connsiteX25" fmla="*/ 296567 w 305036"/>
              <a:gd name="connsiteY25" fmla="*/ 346417 h 352774"/>
              <a:gd name="connsiteX26" fmla="*/ 305036 w 305036"/>
              <a:gd name="connsiteY26" fmla="*/ 336888 h 352774"/>
              <a:gd name="connsiteX27" fmla="*/ 305036 w 305036"/>
              <a:gd name="connsiteY27" fmla="*/ 336888 h 352774"/>
              <a:gd name="connsiteX28" fmla="*/ 305036 w 305036"/>
              <a:gd name="connsiteY28" fmla="*/ 327347 h 352774"/>
              <a:gd name="connsiteX29" fmla="*/ 305036 w 305036"/>
              <a:gd name="connsiteY29" fmla="*/ 327347 h 352774"/>
              <a:gd name="connsiteX30" fmla="*/ 305036 w 305036"/>
              <a:gd name="connsiteY30" fmla="*/ 320990 h 352774"/>
              <a:gd name="connsiteX31" fmla="*/ 300801 w 305036"/>
              <a:gd name="connsiteY31" fmla="*/ 314633 h 352774"/>
              <a:gd name="connsiteX32" fmla="*/ 292333 w 305036"/>
              <a:gd name="connsiteY32" fmla="*/ 308276 h 352774"/>
              <a:gd name="connsiteX33" fmla="*/ 283864 w 305036"/>
              <a:gd name="connsiteY33" fmla="*/ 305104 h 352774"/>
              <a:gd name="connsiteX34" fmla="*/ 283864 w 305036"/>
              <a:gd name="connsiteY34" fmla="*/ 305104 h 352774"/>
              <a:gd name="connsiteX35" fmla="*/ 152433 w 305036"/>
              <a:gd name="connsiteY35" fmla="*/ 263790 h 352774"/>
              <a:gd name="connsiteX36" fmla="*/ 152433 w 305036"/>
              <a:gd name="connsiteY36" fmla="*/ 263790 h 352774"/>
              <a:gd name="connsiteX37" fmla="*/ 169370 w 305036"/>
              <a:gd name="connsiteY37" fmla="*/ 238363 h 352774"/>
              <a:gd name="connsiteX38" fmla="*/ 182073 w 305036"/>
              <a:gd name="connsiteY38" fmla="*/ 212936 h 352774"/>
              <a:gd name="connsiteX39" fmla="*/ 190711 w 305036"/>
              <a:gd name="connsiteY39" fmla="*/ 187508 h 352774"/>
              <a:gd name="connsiteX40" fmla="*/ 194945 w 305036"/>
              <a:gd name="connsiteY40" fmla="*/ 162081 h 352774"/>
              <a:gd name="connsiteX41" fmla="*/ 194945 w 305036"/>
              <a:gd name="connsiteY41" fmla="*/ 162081 h 352774"/>
              <a:gd name="connsiteX42" fmla="*/ 190710 w 305036"/>
              <a:gd name="connsiteY42" fmla="*/ 139838 h 352774"/>
              <a:gd name="connsiteX43" fmla="*/ 186476 w 305036"/>
              <a:gd name="connsiteY43" fmla="*/ 120767 h 352774"/>
              <a:gd name="connsiteX44" fmla="*/ 186476 w 305036"/>
              <a:gd name="connsiteY44" fmla="*/ 120767 h 352774"/>
              <a:gd name="connsiteX45" fmla="*/ 173604 w 305036"/>
              <a:gd name="connsiteY45" fmla="*/ 92168 h 352774"/>
              <a:gd name="connsiteX46" fmla="*/ 152433 w 305036"/>
              <a:gd name="connsiteY46" fmla="*/ 66740 h 352774"/>
              <a:gd name="connsiteX47" fmla="*/ 131262 w 305036"/>
              <a:gd name="connsiteY47" fmla="*/ 47670 h 352774"/>
              <a:gd name="connsiteX48" fmla="*/ 105856 w 305036"/>
              <a:gd name="connsiteY48" fmla="*/ 31771 h 352774"/>
              <a:gd name="connsiteX49" fmla="*/ 67781 w 305036"/>
              <a:gd name="connsiteY49" fmla="*/ 9528 h 352774"/>
              <a:gd name="connsiteX50" fmla="*/ 46594 w 305036"/>
              <a:gd name="connsiteY50" fmla="*/ 0 h 352774"/>
              <a:gd name="connsiteX51" fmla="*/ 46594 w 305036"/>
              <a:gd name="connsiteY51" fmla="*/ 0 h 352774"/>
              <a:gd name="connsiteX52" fmla="*/ 33890 w 305036"/>
              <a:gd name="connsiteY52" fmla="*/ 0 h 352774"/>
              <a:gd name="connsiteX53" fmla="*/ 21188 w 305036"/>
              <a:gd name="connsiteY53" fmla="*/ 0 h 352774"/>
              <a:gd name="connsiteX54" fmla="*/ 12720 w 305036"/>
              <a:gd name="connsiteY54" fmla="*/ 3172 h 352774"/>
              <a:gd name="connsiteX55" fmla="*/ 4234 w 305036"/>
              <a:gd name="connsiteY55" fmla="*/ 12713 h 352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</a:cxnLst>
            <a:rect l="l" t="t" r="r" b="b"/>
            <a:pathLst>
              <a:path w="305036" h="352774">
                <a:moveTo>
                  <a:pt x="4234" y="12713"/>
                </a:moveTo>
                <a:lnTo>
                  <a:pt x="4234" y="12713"/>
                </a:lnTo>
                <a:lnTo>
                  <a:pt x="0" y="22242"/>
                </a:lnTo>
                <a:lnTo>
                  <a:pt x="4234" y="31771"/>
                </a:lnTo>
                <a:lnTo>
                  <a:pt x="8468" y="38128"/>
                </a:lnTo>
                <a:lnTo>
                  <a:pt x="21188" y="44485"/>
                </a:lnTo>
                <a:lnTo>
                  <a:pt x="21188" y="44485"/>
                </a:lnTo>
                <a:lnTo>
                  <a:pt x="33890" y="50842"/>
                </a:lnTo>
                <a:lnTo>
                  <a:pt x="63548" y="66740"/>
                </a:lnTo>
                <a:lnTo>
                  <a:pt x="80485" y="79454"/>
                </a:lnTo>
                <a:lnTo>
                  <a:pt x="97387" y="95340"/>
                </a:lnTo>
                <a:lnTo>
                  <a:pt x="114325" y="114410"/>
                </a:lnTo>
                <a:lnTo>
                  <a:pt x="122794" y="133481"/>
                </a:lnTo>
                <a:lnTo>
                  <a:pt x="122794" y="133481"/>
                </a:lnTo>
                <a:lnTo>
                  <a:pt x="127027" y="149367"/>
                </a:lnTo>
                <a:lnTo>
                  <a:pt x="127027" y="162081"/>
                </a:lnTo>
                <a:lnTo>
                  <a:pt x="127027" y="177979"/>
                </a:lnTo>
                <a:lnTo>
                  <a:pt x="122794" y="193865"/>
                </a:lnTo>
                <a:lnTo>
                  <a:pt x="105857" y="225649"/>
                </a:lnTo>
                <a:lnTo>
                  <a:pt x="76251" y="260606"/>
                </a:lnTo>
                <a:lnTo>
                  <a:pt x="55079" y="286033"/>
                </a:lnTo>
                <a:lnTo>
                  <a:pt x="258459" y="349602"/>
                </a:lnTo>
                <a:lnTo>
                  <a:pt x="258459" y="349602"/>
                </a:lnTo>
                <a:lnTo>
                  <a:pt x="271162" y="352774"/>
                </a:lnTo>
                <a:lnTo>
                  <a:pt x="283864" y="352774"/>
                </a:lnTo>
                <a:lnTo>
                  <a:pt x="296567" y="346417"/>
                </a:lnTo>
                <a:lnTo>
                  <a:pt x="305036" y="336888"/>
                </a:lnTo>
                <a:lnTo>
                  <a:pt x="305036" y="336888"/>
                </a:lnTo>
                <a:lnTo>
                  <a:pt x="305036" y="327347"/>
                </a:lnTo>
                <a:lnTo>
                  <a:pt x="305036" y="327347"/>
                </a:lnTo>
                <a:lnTo>
                  <a:pt x="305036" y="320990"/>
                </a:lnTo>
                <a:lnTo>
                  <a:pt x="300801" y="314633"/>
                </a:lnTo>
                <a:lnTo>
                  <a:pt x="292333" y="308276"/>
                </a:lnTo>
                <a:lnTo>
                  <a:pt x="283864" y="305104"/>
                </a:lnTo>
                <a:lnTo>
                  <a:pt x="283864" y="305104"/>
                </a:lnTo>
                <a:lnTo>
                  <a:pt x="152433" y="263790"/>
                </a:lnTo>
                <a:lnTo>
                  <a:pt x="152433" y="263790"/>
                </a:lnTo>
                <a:lnTo>
                  <a:pt x="169370" y="238363"/>
                </a:lnTo>
                <a:lnTo>
                  <a:pt x="182073" y="212936"/>
                </a:lnTo>
                <a:lnTo>
                  <a:pt x="190711" y="187508"/>
                </a:lnTo>
                <a:lnTo>
                  <a:pt x="194945" y="162081"/>
                </a:lnTo>
                <a:lnTo>
                  <a:pt x="194945" y="162081"/>
                </a:lnTo>
                <a:lnTo>
                  <a:pt x="190710" y="139838"/>
                </a:lnTo>
                <a:lnTo>
                  <a:pt x="186476" y="120767"/>
                </a:lnTo>
                <a:lnTo>
                  <a:pt x="186476" y="120767"/>
                </a:lnTo>
                <a:lnTo>
                  <a:pt x="173604" y="92168"/>
                </a:lnTo>
                <a:lnTo>
                  <a:pt x="152433" y="66740"/>
                </a:lnTo>
                <a:lnTo>
                  <a:pt x="131262" y="47670"/>
                </a:lnTo>
                <a:lnTo>
                  <a:pt x="105856" y="31771"/>
                </a:lnTo>
                <a:lnTo>
                  <a:pt x="67781" y="9528"/>
                </a:lnTo>
                <a:lnTo>
                  <a:pt x="46594" y="0"/>
                </a:lnTo>
                <a:lnTo>
                  <a:pt x="46594" y="0"/>
                </a:lnTo>
                <a:lnTo>
                  <a:pt x="33890" y="0"/>
                </a:lnTo>
                <a:lnTo>
                  <a:pt x="21188" y="0"/>
                </a:lnTo>
                <a:lnTo>
                  <a:pt x="12720" y="3172"/>
                </a:lnTo>
                <a:lnTo>
                  <a:pt x="4234" y="1271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49827" y="4242788"/>
            <a:ext cx="1101414" cy="826329"/>
          </a:xfrm>
          <a:custGeom>
            <a:avLst/>
            <a:gdLst>
              <a:gd name="connsiteX0" fmla="*/ 1101414 w 1101414"/>
              <a:gd name="connsiteY0" fmla="*/ 413158 h 826329"/>
              <a:gd name="connsiteX1" fmla="*/ 1101414 w 1101414"/>
              <a:gd name="connsiteY1" fmla="*/ 413158 h 826329"/>
              <a:gd name="connsiteX2" fmla="*/ 1097180 w 1101414"/>
              <a:gd name="connsiteY2" fmla="*/ 454484 h 826329"/>
              <a:gd name="connsiteX3" fmla="*/ 1088711 w 1101414"/>
              <a:gd name="connsiteY3" fmla="*/ 495797 h 826329"/>
              <a:gd name="connsiteX4" fmla="*/ 1076009 w 1101414"/>
              <a:gd name="connsiteY4" fmla="*/ 537111 h 826329"/>
              <a:gd name="connsiteX5" fmla="*/ 1059072 w 1101414"/>
              <a:gd name="connsiteY5" fmla="*/ 572080 h 826329"/>
              <a:gd name="connsiteX6" fmla="*/ 1033667 w 1101414"/>
              <a:gd name="connsiteY6" fmla="*/ 610208 h 826329"/>
              <a:gd name="connsiteX7" fmla="*/ 1008261 w 1101414"/>
              <a:gd name="connsiteY7" fmla="*/ 641992 h 826329"/>
              <a:gd name="connsiteX8" fmla="*/ 974387 w 1101414"/>
              <a:gd name="connsiteY8" fmla="*/ 673777 h 826329"/>
              <a:gd name="connsiteX9" fmla="*/ 940344 w 1101414"/>
              <a:gd name="connsiteY9" fmla="*/ 705561 h 826329"/>
              <a:gd name="connsiteX10" fmla="*/ 902235 w 1101414"/>
              <a:gd name="connsiteY10" fmla="*/ 730989 h 826329"/>
              <a:gd name="connsiteX11" fmla="*/ 859893 w 1101414"/>
              <a:gd name="connsiteY11" fmla="*/ 756416 h 826329"/>
              <a:gd name="connsiteX12" fmla="*/ 813333 w 1101414"/>
              <a:gd name="connsiteY12" fmla="*/ 775474 h 826329"/>
              <a:gd name="connsiteX13" fmla="*/ 766739 w 1101414"/>
              <a:gd name="connsiteY13" fmla="*/ 791373 h 826329"/>
              <a:gd name="connsiteX14" fmla="*/ 715911 w 1101414"/>
              <a:gd name="connsiteY14" fmla="*/ 807258 h 826329"/>
              <a:gd name="connsiteX15" fmla="*/ 660832 w 1101414"/>
              <a:gd name="connsiteY15" fmla="*/ 816800 h 826329"/>
              <a:gd name="connsiteX16" fmla="*/ 605770 w 1101414"/>
              <a:gd name="connsiteY16" fmla="*/ 823157 h 826329"/>
              <a:gd name="connsiteX17" fmla="*/ 550691 w 1101414"/>
              <a:gd name="connsiteY17" fmla="*/ 826329 h 826329"/>
              <a:gd name="connsiteX18" fmla="*/ 550691 w 1101414"/>
              <a:gd name="connsiteY18" fmla="*/ 826329 h 826329"/>
              <a:gd name="connsiteX19" fmla="*/ 495628 w 1101414"/>
              <a:gd name="connsiteY19" fmla="*/ 823157 h 826329"/>
              <a:gd name="connsiteX20" fmla="*/ 440549 w 1101414"/>
              <a:gd name="connsiteY20" fmla="*/ 816800 h 826329"/>
              <a:gd name="connsiteX21" fmla="*/ 385487 w 1101414"/>
              <a:gd name="connsiteY21" fmla="*/ 807258 h 826329"/>
              <a:gd name="connsiteX22" fmla="*/ 338893 w 1101414"/>
              <a:gd name="connsiteY22" fmla="*/ 791373 h 826329"/>
              <a:gd name="connsiteX23" fmla="*/ 288048 w 1101414"/>
              <a:gd name="connsiteY23" fmla="*/ 775474 h 826329"/>
              <a:gd name="connsiteX24" fmla="*/ 245688 w 1101414"/>
              <a:gd name="connsiteY24" fmla="*/ 756416 h 826329"/>
              <a:gd name="connsiteX25" fmla="*/ 203329 w 1101414"/>
              <a:gd name="connsiteY25" fmla="*/ 730989 h 826329"/>
              <a:gd name="connsiteX26" fmla="*/ 160970 w 1101414"/>
              <a:gd name="connsiteY26" fmla="*/ 705561 h 826329"/>
              <a:gd name="connsiteX27" fmla="*/ 127079 w 1101414"/>
              <a:gd name="connsiteY27" fmla="*/ 673777 h 826329"/>
              <a:gd name="connsiteX28" fmla="*/ 93188 w 1101414"/>
              <a:gd name="connsiteY28" fmla="*/ 641992 h 826329"/>
              <a:gd name="connsiteX29" fmla="*/ 67782 w 1101414"/>
              <a:gd name="connsiteY29" fmla="*/ 610208 h 826329"/>
              <a:gd name="connsiteX30" fmla="*/ 46594 w 1101414"/>
              <a:gd name="connsiteY30" fmla="*/ 572080 h 826329"/>
              <a:gd name="connsiteX31" fmla="*/ 25406 w 1101414"/>
              <a:gd name="connsiteY31" fmla="*/ 537111 h 826329"/>
              <a:gd name="connsiteX32" fmla="*/ 12703 w 1101414"/>
              <a:gd name="connsiteY32" fmla="*/ 495797 h 826329"/>
              <a:gd name="connsiteX33" fmla="*/ 4234 w 1101414"/>
              <a:gd name="connsiteY33" fmla="*/ 454484 h 826329"/>
              <a:gd name="connsiteX34" fmla="*/ 0 w 1101414"/>
              <a:gd name="connsiteY34" fmla="*/ 413158 h 826329"/>
              <a:gd name="connsiteX35" fmla="*/ 0 w 1101414"/>
              <a:gd name="connsiteY35" fmla="*/ 413158 h 826329"/>
              <a:gd name="connsiteX36" fmla="*/ 4234 w 1101414"/>
              <a:gd name="connsiteY36" fmla="*/ 371845 h 826329"/>
              <a:gd name="connsiteX37" fmla="*/ 12703 w 1101414"/>
              <a:gd name="connsiteY37" fmla="*/ 330531 h 826329"/>
              <a:gd name="connsiteX38" fmla="*/ 25405 w 1101414"/>
              <a:gd name="connsiteY38" fmla="*/ 289218 h 826329"/>
              <a:gd name="connsiteX39" fmla="*/ 46594 w 1101414"/>
              <a:gd name="connsiteY39" fmla="*/ 251077 h 826329"/>
              <a:gd name="connsiteX40" fmla="*/ 67781 w 1101414"/>
              <a:gd name="connsiteY40" fmla="*/ 216120 h 826329"/>
              <a:gd name="connsiteX41" fmla="*/ 93187 w 1101414"/>
              <a:gd name="connsiteY41" fmla="*/ 181151 h 826329"/>
              <a:gd name="connsiteX42" fmla="*/ 127078 w 1101414"/>
              <a:gd name="connsiteY42" fmla="*/ 149367 h 826329"/>
              <a:gd name="connsiteX43" fmla="*/ 160969 w 1101414"/>
              <a:gd name="connsiteY43" fmla="*/ 120767 h 826329"/>
              <a:gd name="connsiteX44" fmla="*/ 203329 w 1101414"/>
              <a:gd name="connsiteY44" fmla="*/ 95340 h 826329"/>
              <a:gd name="connsiteX45" fmla="*/ 245688 w 1101414"/>
              <a:gd name="connsiteY45" fmla="*/ 69912 h 826329"/>
              <a:gd name="connsiteX46" fmla="*/ 288048 w 1101414"/>
              <a:gd name="connsiteY46" fmla="*/ 50842 h 826329"/>
              <a:gd name="connsiteX47" fmla="*/ 338893 w 1101414"/>
              <a:gd name="connsiteY47" fmla="*/ 31784 h 826329"/>
              <a:gd name="connsiteX48" fmla="*/ 385486 w 1101414"/>
              <a:gd name="connsiteY48" fmla="*/ 19070 h 826329"/>
              <a:gd name="connsiteX49" fmla="*/ 440549 w 1101414"/>
              <a:gd name="connsiteY49" fmla="*/ 9528 h 826329"/>
              <a:gd name="connsiteX50" fmla="*/ 495627 w 1101414"/>
              <a:gd name="connsiteY50" fmla="*/ 3172 h 826329"/>
              <a:gd name="connsiteX51" fmla="*/ 550690 w 1101414"/>
              <a:gd name="connsiteY51" fmla="*/ 0 h 826329"/>
              <a:gd name="connsiteX52" fmla="*/ 550690 w 1101414"/>
              <a:gd name="connsiteY52" fmla="*/ 0 h 826329"/>
              <a:gd name="connsiteX53" fmla="*/ 605770 w 1101414"/>
              <a:gd name="connsiteY53" fmla="*/ 3172 h 826329"/>
              <a:gd name="connsiteX54" fmla="*/ 660831 w 1101414"/>
              <a:gd name="connsiteY54" fmla="*/ 9528 h 826329"/>
              <a:gd name="connsiteX55" fmla="*/ 715911 w 1101414"/>
              <a:gd name="connsiteY55" fmla="*/ 19070 h 826329"/>
              <a:gd name="connsiteX56" fmla="*/ 766739 w 1101414"/>
              <a:gd name="connsiteY56" fmla="*/ 31784 h 826329"/>
              <a:gd name="connsiteX57" fmla="*/ 813332 w 1101414"/>
              <a:gd name="connsiteY57" fmla="*/ 50842 h 826329"/>
              <a:gd name="connsiteX58" fmla="*/ 859892 w 1101414"/>
              <a:gd name="connsiteY58" fmla="*/ 69912 h 826329"/>
              <a:gd name="connsiteX59" fmla="*/ 902235 w 1101414"/>
              <a:gd name="connsiteY59" fmla="*/ 95340 h 826329"/>
              <a:gd name="connsiteX60" fmla="*/ 940343 w 1101414"/>
              <a:gd name="connsiteY60" fmla="*/ 120767 h 826329"/>
              <a:gd name="connsiteX61" fmla="*/ 974387 w 1101414"/>
              <a:gd name="connsiteY61" fmla="*/ 149367 h 826329"/>
              <a:gd name="connsiteX62" fmla="*/ 1008260 w 1101414"/>
              <a:gd name="connsiteY62" fmla="*/ 181151 h 826329"/>
              <a:gd name="connsiteX63" fmla="*/ 1033666 w 1101414"/>
              <a:gd name="connsiteY63" fmla="*/ 216120 h 826329"/>
              <a:gd name="connsiteX64" fmla="*/ 1059072 w 1101414"/>
              <a:gd name="connsiteY64" fmla="*/ 251077 h 826329"/>
              <a:gd name="connsiteX65" fmla="*/ 1076009 w 1101414"/>
              <a:gd name="connsiteY65" fmla="*/ 289218 h 826329"/>
              <a:gd name="connsiteX66" fmla="*/ 1088711 w 1101414"/>
              <a:gd name="connsiteY66" fmla="*/ 330531 h 826329"/>
              <a:gd name="connsiteX67" fmla="*/ 1097180 w 1101414"/>
              <a:gd name="connsiteY67" fmla="*/ 371845 h 826329"/>
              <a:gd name="connsiteX68" fmla="*/ 1101414 w 1101414"/>
              <a:gd name="connsiteY68" fmla="*/ 413158 h 826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</a:cxnLst>
            <a:rect l="l" t="t" r="r" b="b"/>
            <a:pathLst>
              <a:path w="1101414" h="826329">
                <a:moveTo>
                  <a:pt x="1101414" y="413158"/>
                </a:moveTo>
                <a:lnTo>
                  <a:pt x="1101414" y="413158"/>
                </a:lnTo>
                <a:lnTo>
                  <a:pt x="1097180" y="454484"/>
                </a:lnTo>
                <a:lnTo>
                  <a:pt x="1088711" y="495797"/>
                </a:lnTo>
                <a:lnTo>
                  <a:pt x="1076009" y="537111"/>
                </a:lnTo>
                <a:lnTo>
                  <a:pt x="1059072" y="572080"/>
                </a:lnTo>
                <a:lnTo>
                  <a:pt x="1033667" y="610208"/>
                </a:lnTo>
                <a:lnTo>
                  <a:pt x="1008261" y="641992"/>
                </a:lnTo>
                <a:lnTo>
                  <a:pt x="974387" y="673777"/>
                </a:lnTo>
                <a:lnTo>
                  <a:pt x="940344" y="705561"/>
                </a:lnTo>
                <a:lnTo>
                  <a:pt x="902235" y="730989"/>
                </a:lnTo>
                <a:lnTo>
                  <a:pt x="859893" y="756416"/>
                </a:lnTo>
                <a:lnTo>
                  <a:pt x="813333" y="775474"/>
                </a:lnTo>
                <a:lnTo>
                  <a:pt x="766739" y="791373"/>
                </a:lnTo>
                <a:lnTo>
                  <a:pt x="715911" y="807258"/>
                </a:lnTo>
                <a:lnTo>
                  <a:pt x="660832" y="816800"/>
                </a:lnTo>
                <a:lnTo>
                  <a:pt x="605770" y="823157"/>
                </a:lnTo>
                <a:lnTo>
                  <a:pt x="550691" y="826329"/>
                </a:lnTo>
                <a:lnTo>
                  <a:pt x="550691" y="826329"/>
                </a:lnTo>
                <a:lnTo>
                  <a:pt x="495628" y="823157"/>
                </a:lnTo>
                <a:lnTo>
                  <a:pt x="440549" y="816800"/>
                </a:lnTo>
                <a:lnTo>
                  <a:pt x="385487" y="807258"/>
                </a:lnTo>
                <a:lnTo>
                  <a:pt x="338893" y="791373"/>
                </a:lnTo>
                <a:lnTo>
                  <a:pt x="288048" y="775474"/>
                </a:lnTo>
                <a:lnTo>
                  <a:pt x="245688" y="756416"/>
                </a:lnTo>
                <a:lnTo>
                  <a:pt x="203329" y="730989"/>
                </a:lnTo>
                <a:lnTo>
                  <a:pt x="160970" y="705561"/>
                </a:lnTo>
                <a:lnTo>
                  <a:pt x="127079" y="673777"/>
                </a:lnTo>
                <a:lnTo>
                  <a:pt x="93188" y="641992"/>
                </a:lnTo>
                <a:lnTo>
                  <a:pt x="67782" y="610208"/>
                </a:lnTo>
                <a:lnTo>
                  <a:pt x="46594" y="572080"/>
                </a:lnTo>
                <a:lnTo>
                  <a:pt x="25406" y="537111"/>
                </a:lnTo>
                <a:lnTo>
                  <a:pt x="12703" y="495797"/>
                </a:lnTo>
                <a:lnTo>
                  <a:pt x="4234" y="454484"/>
                </a:lnTo>
                <a:lnTo>
                  <a:pt x="0" y="413158"/>
                </a:lnTo>
                <a:lnTo>
                  <a:pt x="0" y="413158"/>
                </a:lnTo>
                <a:lnTo>
                  <a:pt x="4234" y="371845"/>
                </a:lnTo>
                <a:lnTo>
                  <a:pt x="12703" y="330531"/>
                </a:lnTo>
                <a:lnTo>
                  <a:pt x="25405" y="289218"/>
                </a:lnTo>
                <a:lnTo>
                  <a:pt x="46594" y="251077"/>
                </a:lnTo>
                <a:lnTo>
                  <a:pt x="67781" y="216120"/>
                </a:lnTo>
                <a:lnTo>
                  <a:pt x="93187" y="181151"/>
                </a:lnTo>
                <a:lnTo>
                  <a:pt x="127078" y="149367"/>
                </a:lnTo>
                <a:lnTo>
                  <a:pt x="160969" y="120767"/>
                </a:lnTo>
                <a:lnTo>
                  <a:pt x="203329" y="95340"/>
                </a:lnTo>
                <a:lnTo>
                  <a:pt x="245688" y="69912"/>
                </a:lnTo>
                <a:lnTo>
                  <a:pt x="288048" y="50842"/>
                </a:lnTo>
                <a:lnTo>
                  <a:pt x="338893" y="31784"/>
                </a:lnTo>
                <a:lnTo>
                  <a:pt x="385486" y="19070"/>
                </a:lnTo>
                <a:lnTo>
                  <a:pt x="440549" y="9528"/>
                </a:lnTo>
                <a:lnTo>
                  <a:pt x="495627" y="3172"/>
                </a:lnTo>
                <a:lnTo>
                  <a:pt x="550690" y="0"/>
                </a:lnTo>
                <a:lnTo>
                  <a:pt x="550690" y="0"/>
                </a:lnTo>
                <a:lnTo>
                  <a:pt x="605770" y="3172"/>
                </a:lnTo>
                <a:lnTo>
                  <a:pt x="660831" y="9528"/>
                </a:lnTo>
                <a:lnTo>
                  <a:pt x="715911" y="19070"/>
                </a:lnTo>
                <a:lnTo>
                  <a:pt x="766739" y="31784"/>
                </a:lnTo>
                <a:lnTo>
                  <a:pt x="813332" y="50842"/>
                </a:lnTo>
                <a:lnTo>
                  <a:pt x="859892" y="69912"/>
                </a:lnTo>
                <a:lnTo>
                  <a:pt x="902235" y="95340"/>
                </a:lnTo>
                <a:lnTo>
                  <a:pt x="940343" y="120767"/>
                </a:lnTo>
                <a:lnTo>
                  <a:pt x="974387" y="149367"/>
                </a:lnTo>
                <a:lnTo>
                  <a:pt x="1008260" y="181151"/>
                </a:lnTo>
                <a:lnTo>
                  <a:pt x="1033666" y="216120"/>
                </a:lnTo>
                <a:lnTo>
                  <a:pt x="1059072" y="251077"/>
                </a:lnTo>
                <a:lnTo>
                  <a:pt x="1076009" y="289218"/>
                </a:lnTo>
                <a:lnTo>
                  <a:pt x="1088711" y="330531"/>
                </a:lnTo>
                <a:lnTo>
                  <a:pt x="1097180" y="371845"/>
                </a:lnTo>
                <a:lnTo>
                  <a:pt x="1101414" y="413158"/>
                </a:lnTo>
              </a:path>
            </a:pathLst>
          </a:custGeom>
          <a:solidFill>
            <a:srgbClr val="f1f60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49827" y="4242788"/>
            <a:ext cx="1101414" cy="826329"/>
          </a:xfrm>
          <a:custGeom>
            <a:avLst/>
            <a:gdLst>
              <a:gd name="connsiteX0" fmla="*/ 1101414 w 1101414"/>
              <a:gd name="connsiteY0" fmla="*/ 413158 h 826329"/>
              <a:gd name="connsiteX1" fmla="*/ 1101414 w 1101414"/>
              <a:gd name="connsiteY1" fmla="*/ 413158 h 826329"/>
              <a:gd name="connsiteX2" fmla="*/ 1097180 w 1101414"/>
              <a:gd name="connsiteY2" fmla="*/ 454484 h 826329"/>
              <a:gd name="connsiteX3" fmla="*/ 1088711 w 1101414"/>
              <a:gd name="connsiteY3" fmla="*/ 495797 h 826329"/>
              <a:gd name="connsiteX4" fmla="*/ 1076009 w 1101414"/>
              <a:gd name="connsiteY4" fmla="*/ 537111 h 826329"/>
              <a:gd name="connsiteX5" fmla="*/ 1059072 w 1101414"/>
              <a:gd name="connsiteY5" fmla="*/ 572080 h 826329"/>
              <a:gd name="connsiteX6" fmla="*/ 1033667 w 1101414"/>
              <a:gd name="connsiteY6" fmla="*/ 610208 h 826329"/>
              <a:gd name="connsiteX7" fmla="*/ 1008261 w 1101414"/>
              <a:gd name="connsiteY7" fmla="*/ 641992 h 826329"/>
              <a:gd name="connsiteX8" fmla="*/ 974387 w 1101414"/>
              <a:gd name="connsiteY8" fmla="*/ 673777 h 826329"/>
              <a:gd name="connsiteX9" fmla="*/ 940344 w 1101414"/>
              <a:gd name="connsiteY9" fmla="*/ 705561 h 826329"/>
              <a:gd name="connsiteX10" fmla="*/ 902235 w 1101414"/>
              <a:gd name="connsiteY10" fmla="*/ 730989 h 826329"/>
              <a:gd name="connsiteX11" fmla="*/ 859893 w 1101414"/>
              <a:gd name="connsiteY11" fmla="*/ 756416 h 826329"/>
              <a:gd name="connsiteX12" fmla="*/ 813333 w 1101414"/>
              <a:gd name="connsiteY12" fmla="*/ 775474 h 826329"/>
              <a:gd name="connsiteX13" fmla="*/ 766739 w 1101414"/>
              <a:gd name="connsiteY13" fmla="*/ 791373 h 826329"/>
              <a:gd name="connsiteX14" fmla="*/ 715911 w 1101414"/>
              <a:gd name="connsiteY14" fmla="*/ 807258 h 826329"/>
              <a:gd name="connsiteX15" fmla="*/ 660832 w 1101414"/>
              <a:gd name="connsiteY15" fmla="*/ 816800 h 826329"/>
              <a:gd name="connsiteX16" fmla="*/ 605770 w 1101414"/>
              <a:gd name="connsiteY16" fmla="*/ 823157 h 826329"/>
              <a:gd name="connsiteX17" fmla="*/ 550691 w 1101414"/>
              <a:gd name="connsiteY17" fmla="*/ 826329 h 826329"/>
              <a:gd name="connsiteX18" fmla="*/ 550691 w 1101414"/>
              <a:gd name="connsiteY18" fmla="*/ 826329 h 826329"/>
              <a:gd name="connsiteX19" fmla="*/ 495628 w 1101414"/>
              <a:gd name="connsiteY19" fmla="*/ 823157 h 826329"/>
              <a:gd name="connsiteX20" fmla="*/ 440549 w 1101414"/>
              <a:gd name="connsiteY20" fmla="*/ 816800 h 826329"/>
              <a:gd name="connsiteX21" fmla="*/ 385487 w 1101414"/>
              <a:gd name="connsiteY21" fmla="*/ 807258 h 826329"/>
              <a:gd name="connsiteX22" fmla="*/ 338893 w 1101414"/>
              <a:gd name="connsiteY22" fmla="*/ 791373 h 826329"/>
              <a:gd name="connsiteX23" fmla="*/ 288048 w 1101414"/>
              <a:gd name="connsiteY23" fmla="*/ 775474 h 826329"/>
              <a:gd name="connsiteX24" fmla="*/ 245688 w 1101414"/>
              <a:gd name="connsiteY24" fmla="*/ 756416 h 826329"/>
              <a:gd name="connsiteX25" fmla="*/ 203329 w 1101414"/>
              <a:gd name="connsiteY25" fmla="*/ 730989 h 826329"/>
              <a:gd name="connsiteX26" fmla="*/ 160970 w 1101414"/>
              <a:gd name="connsiteY26" fmla="*/ 705561 h 826329"/>
              <a:gd name="connsiteX27" fmla="*/ 127079 w 1101414"/>
              <a:gd name="connsiteY27" fmla="*/ 673777 h 826329"/>
              <a:gd name="connsiteX28" fmla="*/ 93188 w 1101414"/>
              <a:gd name="connsiteY28" fmla="*/ 641992 h 826329"/>
              <a:gd name="connsiteX29" fmla="*/ 67782 w 1101414"/>
              <a:gd name="connsiteY29" fmla="*/ 610208 h 826329"/>
              <a:gd name="connsiteX30" fmla="*/ 46594 w 1101414"/>
              <a:gd name="connsiteY30" fmla="*/ 572080 h 826329"/>
              <a:gd name="connsiteX31" fmla="*/ 25406 w 1101414"/>
              <a:gd name="connsiteY31" fmla="*/ 537111 h 826329"/>
              <a:gd name="connsiteX32" fmla="*/ 12703 w 1101414"/>
              <a:gd name="connsiteY32" fmla="*/ 495797 h 826329"/>
              <a:gd name="connsiteX33" fmla="*/ 4234 w 1101414"/>
              <a:gd name="connsiteY33" fmla="*/ 454484 h 826329"/>
              <a:gd name="connsiteX34" fmla="*/ 0 w 1101414"/>
              <a:gd name="connsiteY34" fmla="*/ 413158 h 826329"/>
              <a:gd name="connsiteX35" fmla="*/ 0 w 1101414"/>
              <a:gd name="connsiteY35" fmla="*/ 413158 h 826329"/>
              <a:gd name="connsiteX36" fmla="*/ 4234 w 1101414"/>
              <a:gd name="connsiteY36" fmla="*/ 371845 h 826329"/>
              <a:gd name="connsiteX37" fmla="*/ 12703 w 1101414"/>
              <a:gd name="connsiteY37" fmla="*/ 330531 h 826329"/>
              <a:gd name="connsiteX38" fmla="*/ 25405 w 1101414"/>
              <a:gd name="connsiteY38" fmla="*/ 289218 h 826329"/>
              <a:gd name="connsiteX39" fmla="*/ 46594 w 1101414"/>
              <a:gd name="connsiteY39" fmla="*/ 251077 h 826329"/>
              <a:gd name="connsiteX40" fmla="*/ 67781 w 1101414"/>
              <a:gd name="connsiteY40" fmla="*/ 216120 h 826329"/>
              <a:gd name="connsiteX41" fmla="*/ 93187 w 1101414"/>
              <a:gd name="connsiteY41" fmla="*/ 181151 h 826329"/>
              <a:gd name="connsiteX42" fmla="*/ 127078 w 1101414"/>
              <a:gd name="connsiteY42" fmla="*/ 149367 h 826329"/>
              <a:gd name="connsiteX43" fmla="*/ 160969 w 1101414"/>
              <a:gd name="connsiteY43" fmla="*/ 120767 h 826329"/>
              <a:gd name="connsiteX44" fmla="*/ 203329 w 1101414"/>
              <a:gd name="connsiteY44" fmla="*/ 95340 h 826329"/>
              <a:gd name="connsiteX45" fmla="*/ 245688 w 1101414"/>
              <a:gd name="connsiteY45" fmla="*/ 69912 h 826329"/>
              <a:gd name="connsiteX46" fmla="*/ 288048 w 1101414"/>
              <a:gd name="connsiteY46" fmla="*/ 50842 h 826329"/>
              <a:gd name="connsiteX47" fmla="*/ 338893 w 1101414"/>
              <a:gd name="connsiteY47" fmla="*/ 31784 h 826329"/>
              <a:gd name="connsiteX48" fmla="*/ 385486 w 1101414"/>
              <a:gd name="connsiteY48" fmla="*/ 19070 h 826329"/>
              <a:gd name="connsiteX49" fmla="*/ 440549 w 1101414"/>
              <a:gd name="connsiteY49" fmla="*/ 9528 h 826329"/>
              <a:gd name="connsiteX50" fmla="*/ 495627 w 1101414"/>
              <a:gd name="connsiteY50" fmla="*/ 3172 h 826329"/>
              <a:gd name="connsiteX51" fmla="*/ 550690 w 1101414"/>
              <a:gd name="connsiteY51" fmla="*/ 0 h 826329"/>
              <a:gd name="connsiteX52" fmla="*/ 550690 w 1101414"/>
              <a:gd name="connsiteY52" fmla="*/ 0 h 826329"/>
              <a:gd name="connsiteX53" fmla="*/ 605770 w 1101414"/>
              <a:gd name="connsiteY53" fmla="*/ 3172 h 826329"/>
              <a:gd name="connsiteX54" fmla="*/ 660831 w 1101414"/>
              <a:gd name="connsiteY54" fmla="*/ 9528 h 826329"/>
              <a:gd name="connsiteX55" fmla="*/ 715911 w 1101414"/>
              <a:gd name="connsiteY55" fmla="*/ 19070 h 826329"/>
              <a:gd name="connsiteX56" fmla="*/ 766739 w 1101414"/>
              <a:gd name="connsiteY56" fmla="*/ 31784 h 826329"/>
              <a:gd name="connsiteX57" fmla="*/ 813332 w 1101414"/>
              <a:gd name="connsiteY57" fmla="*/ 50842 h 826329"/>
              <a:gd name="connsiteX58" fmla="*/ 859892 w 1101414"/>
              <a:gd name="connsiteY58" fmla="*/ 69912 h 826329"/>
              <a:gd name="connsiteX59" fmla="*/ 902235 w 1101414"/>
              <a:gd name="connsiteY59" fmla="*/ 95340 h 826329"/>
              <a:gd name="connsiteX60" fmla="*/ 940343 w 1101414"/>
              <a:gd name="connsiteY60" fmla="*/ 120767 h 826329"/>
              <a:gd name="connsiteX61" fmla="*/ 974387 w 1101414"/>
              <a:gd name="connsiteY61" fmla="*/ 149367 h 826329"/>
              <a:gd name="connsiteX62" fmla="*/ 1008260 w 1101414"/>
              <a:gd name="connsiteY62" fmla="*/ 181151 h 826329"/>
              <a:gd name="connsiteX63" fmla="*/ 1033666 w 1101414"/>
              <a:gd name="connsiteY63" fmla="*/ 216120 h 826329"/>
              <a:gd name="connsiteX64" fmla="*/ 1059072 w 1101414"/>
              <a:gd name="connsiteY64" fmla="*/ 251077 h 826329"/>
              <a:gd name="connsiteX65" fmla="*/ 1076009 w 1101414"/>
              <a:gd name="connsiteY65" fmla="*/ 289218 h 826329"/>
              <a:gd name="connsiteX66" fmla="*/ 1088711 w 1101414"/>
              <a:gd name="connsiteY66" fmla="*/ 330531 h 826329"/>
              <a:gd name="connsiteX67" fmla="*/ 1097180 w 1101414"/>
              <a:gd name="connsiteY67" fmla="*/ 371845 h 826329"/>
              <a:gd name="connsiteX68" fmla="*/ 1101414 w 1101414"/>
              <a:gd name="connsiteY68" fmla="*/ 413158 h 8263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</a:cxnLst>
            <a:rect l="l" t="t" r="r" b="b"/>
            <a:pathLst>
              <a:path w="1101414" h="826329">
                <a:moveTo>
                  <a:pt x="1101414" y="413158"/>
                </a:moveTo>
                <a:lnTo>
                  <a:pt x="1101414" y="413158"/>
                </a:lnTo>
                <a:lnTo>
                  <a:pt x="1097180" y="454484"/>
                </a:lnTo>
                <a:lnTo>
                  <a:pt x="1088711" y="495797"/>
                </a:lnTo>
                <a:lnTo>
                  <a:pt x="1076009" y="537111"/>
                </a:lnTo>
                <a:lnTo>
                  <a:pt x="1059072" y="572080"/>
                </a:lnTo>
                <a:lnTo>
                  <a:pt x="1033667" y="610208"/>
                </a:lnTo>
                <a:lnTo>
                  <a:pt x="1008261" y="641992"/>
                </a:lnTo>
                <a:lnTo>
                  <a:pt x="974387" y="673777"/>
                </a:lnTo>
                <a:lnTo>
                  <a:pt x="940344" y="705561"/>
                </a:lnTo>
                <a:lnTo>
                  <a:pt x="902235" y="730989"/>
                </a:lnTo>
                <a:lnTo>
                  <a:pt x="859893" y="756416"/>
                </a:lnTo>
                <a:lnTo>
                  <a:pt x="813333" y="775474"/>
                </a:lnTo>
                <a:lnTo>
                  <a:pt x="766739" y="791373"/>
                </a:lnTo>
                <a:lnTo>
                  <a:pt x="715911" y="807258"/>
                </a:lnTo>
                <a:lnTo>
                  <a:pt x="660832" y="816800"/>
                </a:lnTo>
                <a:lnTo>
                  <a:pt x="605770" y="823157"/>
                </a:lnTo>
                <a:lnTo>
                  <a:pt x="550691" y="826329"/>
                </a:lnTo>
                <a:lnTo>
                  <a:pt x="550691" y="826329"/>
                </a:lnTo>
                <a:lnTo>
                  <a:pt x="495628" y="823157"/>
                </a:lnTo>
                <a:lnTo>
                  <a:pt x="440549" y="816800"/>
                </a:lnTo>
                <a:lnTo>
                  <a:pt x="385487" y="807258"/>
                </a:lnTo>
                <a:lnTo>
                  <a:pt x="338893" y="791373"/>
                </a:lnTo>
                <a:lnTo>
                  <a:pt x="288048" y="775474"/>
                </a:lnTo>
                <a:lnTo>
                  <a:pt x="245688" y="756416"/>
                </a:lnTo>
                <a:lnTo>
                  <a:pt x="203329" y="730989"/>
                </a:lnTo>
                <a:lnTo>
                  <a:pt x="160970" y="705561"/>
                </a:lnTo>
                <a:lnTo>
                  <a:pt x="127079" y="673777"/>
                </a:lnTo>
                <a:lnTo>
                  <a:pt x="93188" y="641992"/>
                </a:lnTo>
                <a:lnTo>
                  <a:pt x="67782" y="610208"/>
                </a:lnTo>
                <a:lnTo>
                  <a:pt x="46594" y="572080"/>
                </a:lnTo>
                <a:lnTo>
                  <a:pt x="25406" y="537111"/>
                </a:lnTo>
                <a:lnTo>
                  <a:pt x="12703" y="495797"/>
                </a:lnTo>
                <a:lnTo>
                  <a:pt x="4234" y="454484"/>
                </a:lnTo>
                <a:lnTo>
                  <a:pt x="0" y="413158"/>
                </a:lnTo>
                <a:lnTo>
                  <a:pt x="0" y="413158"/>
                </a:lnTo>
                <a:lnTo>
                  <a:pt x="4234" y="371845"/>
                </a:lnTo>
                <a:lnTo>
                  <a:pt x="12703" y="330531"/>
                </a:lnTo>
                <a:lnTo>
                  <a:pt x="25405" y="289218"/>
                </a:lnTo>
                <a:lnTo>
                  <a:pt x="46594" y="251077"/>
                </a:lnTo>
                <a:lnTo>
                  <a:pt x="67781" y="216120"/>
                </a:lnTo>
                <a:lnTo>
                  <a:pt x="93187" y="181151"/>
                </a:lnTo>
                <a:lnTo>
                  <a:pt x="127078" y="149367"/>
                </a:lnTo>
                <a:lnTo>
                  <a:pt x="160969" y="120767"/>
                </a:lnTo>
                <a:lnTo>
                  <a:pt x="203329" y="95340"/>
                </a:lnTo>
                <a:lnTo>
                  <a:pt x="245688" y="69912"/>
                </a:lnTo>
                <a:lnTo>
                  <a:pt x="288048" y="50842"/>
                </a:lnTo>
                <a:lnTo>
                  <a:pt x="338893" y="31784"/>
                </a:lnTo>
                <a:lnTo>
                  <a:pt x="385486" y="19070"/>
                </a:lnTo>
                <a:lnTo>
                  <a:pt x="440549" y="9528"/>
                </a:lnTo>
                <a:lnTo>
                  <a:pt x="495627" y="3172"/>
                </a:lnTo>
                <a:lnTo>
                  <a:pt x="550690" y="0"/>
                </a:lnTo>
                <a:lnTo>
                  <a:pt x="550690" y="0"/>
                </a:lnTo>
                <a:lnTo>
                  <a:pt x="605770" y="3172"/>
                </a:lnTo>
                <a:lnTo>
                  <a:pt x="660831" y="9528"/>
                </a:lnTo>
                <a:lnTo>
                  <a:pt x="715911" y="19070"/>
                </a:lnTo>
                <a:lnTo>
                  <a:pt x="766739" y="31784"/>
                </a:lnTo>
                <a:lnTo>
                  <a:pt x="813332" y="50842"/>
                </a:lnTo>
                <a:lnTo>
                  <a:pt x="859892" y="69912"/>
                </a:lnTo>
                <a:lnTo>
                  <a:pt x="902235" y="95340"/>
                </a:lnTo>
                <a:lnTo>
                  <a:pt x="940343" y="120767"/>
                </a:lnTo>
                <a:lnTo>
                  <a:pt x="974387" y="149367"/>
                </a:lnTo>
                <a:lnTo>
                  <a:pt x="1008260" y="181151"/>
                </a:lnTo>
                <a:lnTo>
                  <a:pt x="1033666" y="216120"/>
                </a:lnTo>
                <a:lnTo>
                  <a:pt x="1059072" y="251077"/>
                </a:lnTo>
                <a:lnTo>
                  <a:pt x="1076009" y="289218"/>
                </a:lnTo>
                <a:lnTo>
                  <a:pt x="1088711" y="330531"/>
                </a:lnTo>
                <a:lnTo>
                  <a:pt x="1097180" y="371845"/>
                </a:lnTo>
                <a:lnTo>
                  <a:pt x="1101414" y="413158"/>
                </a:lnTo>
              </a:path>
            </a:pathLst>
          </a:custGeom>
          <a:solidFill>
            <a:srgbClr val="fffb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81140" y="4366741"/>
            <a:ext cx="537988" cy="400444"/>
          </a:xfrm>
          <a:custGeom>
            <a:avLst/>
            <a:gdLst>
              <a:gd name="connsiteX0" fmla="*/ 537987 w 537988"/>
              <a:gd name="connsiteY0" fmla="*/ 200222 h 400444"/>
              <a:gd name="connsiteX1" fmla="*/ 537987 w 537988"/>
              <a:gd name="connsiteY1" fmla="*/ 200222 h 400444"/>
              <a:gd name="connsiteX2" fmla="*/ 533753 w 537988"/>
              <a:gd name="connsiteY2" fmla="*/ 222465 h 400444"/>
              <a:gd name="connsiteX3" fmla="*/ 529518 w 537988"/>
              <a:gd name="connsiteY3" fmla="*/ 241535 h 400444"/>
              <a:gd name="connsiteX4" fmla="*/ 525284 w 537988"/>
              <a:gd name="connsiteY4" fmla="*/ 260606 h 400444"/>
              <a:gd name="connsiteX5" fmla="*/ 516816 w 537988"/>
              <a:gd name="connsiteY5" fmla="*/ 279676 h 400444"/>
              <a:gd name="connsiteX6" fmla="*/ 491394 w 537988"/>
              <a:gd name="connsiteY6" fmla="*/ 314633 h 400444"/>
              <a:gd name="connsiteX7" fmla="*/ 457503 w 537988"/>
              <a:gd name="connsiteY7" fmla="*/ 343245 h 400444"/>
              <a:gd name="connsiteX8" fmla="*/ 419377 w 537988"/>
              <a:gd name="connsiteY8" fmla="*/ 368672 h 400444"/>
              <a:gd name="connsiteX9" fmla="*/ 372784 w 537988"/>
              <a:gd name="connsiteY9" fmla="*/ 384558 h 400444"/>
              <a:gd name="connsiteX10" fmla="*/ 347361 w 537988"/>
              <a:gd name="connsiteY10" fmla="*/ 394087 h 400444"/>
              <a:gd name="connsiteX11" fmla="*/ 321956 w 537988"/>
              <a:gd name="connsiteY11" fmla="*/ 397272 h 400444"/>
              <a:gd name="connsiteX12" fmla="*/ 296533 w 537988"/>
              <a:gd name="connsiteY12" fmla="*/ 400444 h 400444"/>
              <a:gd name="connsiteX13" fmla="*/ 271111 w 537988"/>
              <a:gd name="connsiteY13" fmla="*/ 400444 h 400444"/>
              <a:gd name="connsiteX14" fmla="*/ 271111 w 537988"/>
              <a:gd name="connsiteY14" fmla="*/ 400444 h 400444"/>
              <a:gd name="connsiteX15" fmla="*/ 241471 w 537988"/>
              <a:gd name="connsiteY15" fmla="*/ 400444 h 400444"/>
              <a:gd name="connsiteX16" fmla="*/ 216048 w 537988"/>
              <a:gd name="connsiteY16" fmla="*/ 397272 h 400444"/>
              <a:gd name="connsiteX17" fmla="*/ 190626 w 537988"/>
              <a:gd name="connsiteY17" fmla="*/ 394087 h 400444"/>
              <a:gd name="connsiteX18" fmla="*/ 165220 w 537988"/>
              <a:gd name="connsiteY18" fmla="*/ 384558 h 400444"/>
              <a:gd name="connsiteX19" fmla="*/ 118609 w 537988"/>
              <a:gd name="connsiteY19" fmla="*/ 368672 h 400444"/>
              <a:gd name="connsiteX20" fmla="*/ 80485 w 537988"/>
              <a:gd name="connsiteY20" fmla="*/ 343245 h 400444"/>
              <a:gd name="connsiteX21" fmla="*/ 46594 w 537988"/>
              <a:gd name="connsiteY21" fmla="*/ 314633 h 400444"/>
              <a:gd name="connsiteX22" fmla="*/ 21188 w 537988"/>
              <a:gd name="connsiteY22" fmla="*/ 279676 h 400444"/>
              <a:gd name="connsiteX23" fmla="*/ 12720 w 537988"/>
              <a:gd name="connsiteY23" fmla="*/ 260606 h 400444"/>
              <a:gd name="connsiteX24" fmla="*/ 8468 w 537988"/>
              <a:gd name="connsiteY24" fmla="*/ 241535 h 400444"/>
              <a:gd name="connsiteX25" fmla="*/ 4234 w 537988"/>
              <a:gd name="connsiteY25" fmla="*/ 222465 h 400444"/>
              <a:gd name="connsiteX26" fmla="*/ 0 w 537988"/>
              <a:gd name="connsiteY26" fmla="*/ 200222 h 400444"/>
              <a:gd name="connsiteX27" fmla="*/ 0 w 537988"/>
              <a:gd name="connsiteY27" fmla="*/ 200222 h 400444"/>
              <a:gd name="connsiteX28" fmla="*/ 4234 w 537988"/>
              <a:gd name="connsiteY28" fmla="*/ 181151 h 400444"/>
              <a:gd name="connsiteX29" fmla="*/ 8468 w 537988"/>
              <a:gd name="connsiteY29" fmla="*/ 158908 h 400444"/>
              <a:gd name="connsiteX30" fmla="*/ 12719 w 537988"/>
              <a:gd name="connsiteY30" fmla="*/ 139838 h 400444"/>
              <a:gd name="connsiteX31" fmla="*/ 21187 w 537988"/>
              <a:gd name="connsiteY31" fmla="*/ 123940 h 400444"/>
              <a:gd name="connsiteX32" fmla="*/ 46594 w 537988"/>
              <a:gd name="connsiteY32" fmla="*/ 88983 h 400444"/>
              <a:gd name="connsiteX33" fmla="*/ 80485 w 537988"/>
              <a:gd name="connsiteY33" fmla="*/ 57199 h 400444"/>
              <a:gd name="connsiteX34" fmla="*/ 118609 w 537988"/>
              <a:gd name="connsiteY34" fmla="*/ 34956 h 400444"/>
              <a:gd name="connsiteX35" fmla="*/ 165220 w 537988"/>
              <a:gd name="connsiteY35" fmla="*/ 15885 h 400444"/>
              <a:gd name="connsiteX36" fmla="*/ 190626 w 537988"/>
              <a:gd name="connsiteY36" fmla="*/ 9528 h 400444"/>
              <a:gd name="connsiteX37" fmla="*/ 216048 w 537988"/>
              <a:gd name="connsiteY37" fmla="*/ 3172 h 400444"/>
              <a:gd name="connsiteX38" fmla="*/ 241471 w 537988"/>
              <a:gd name="connsiteY38" fmla="*/ 0 h 400444"/>
              <a:gd name="connsiteX39" fmla="*/ 271110 w 537988"/>
              <a:gd name="connsiteY39" fmla="*/ 0 h 400444"/>
              <a:gd name="connsiteX40" fmla="*/ 271110 w 537988"/>
              <a:gd name="connsiteY40" fmla="*/ 0 h 400444"/>
              <a:gd name="connsiteX41" fmla="*/ 296533 w 537988"/>
              <a:gd name="connsiteY41" fmla="*/ 0 h 400444"/>
              <a:gd name="connsiteX42" fmla="*/ 321955 w 537988"/>
              <a:gd name="connsiteY42" fmla="*/ 3172 h 400444"/>
              <a:gd name="connsiteX43" fmla="*/ 347361 w 537988"/>
              <a:gd name="connsiteY43" fmla="*/ 9528 h 400444"/>
              <a:gd name="connsiteX44" fmla="*/ 372784 w 537988"/>
              <a:gd name="connsiteY44" fmla="*/ 15885 h 400444"/>
              <a:gd name="connsiteX45" fmla="*/ 419377 w 537988"/>
              <a:gd name="connsiteY45" fmla="*/ 34956 h 400444"/>
              <a:gd name="connsiteX46" fmla="*/ 457503 w 537988"/>
              <a:gd name="connsiteY46" fmla="*/ 57199 h 400444"/>
              <a:gd name="connsiteX47" fmla="*/ 491394 w 537988"/>
              <a:gd name="connsiteY47" fmla="*/ 88983 h 400444"/>
              <a:gd name="connsiteX48" fmla="*/ 516816 w 537988"/>
              <a:gd name="connsiteY48" fmla="*/ 123940 h 400444"/>
              <a:gd name="connsiteX49" fmla="*/ 525284 w 537988"/>
              <a:gd name="connsiteY49" fmla="*/ 139838 h 400444"/>
              <a:gd name="connsiteX50" fmla="*/ 529518 w 537988"/>
              <a:gd name="connsiteY50" fmla="*/ 158908 h 400444"/>
              <a:gd name="connsiteX51" fmla="*/ 533753 w 537988"/>
              <a:gd name="connsiteY51" fmla="*/ 181151 h 400444"/>
              <a:gd name="connsiteX52" fmla="*/ 537987 w 537988"/>
              <a:gd name="connsiteY52" fmla="*/ 200222 h 400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537988" h="400444">
                <a:moveTo>
                  <a:pt x="537987" y="200222"/>
                </a:moveTo>
                <a:lnTo>
                  <a:pt x="537987" y="200222"/>
                </a:lnTo>
                <a:lnTo>
                  <a:pt x="533753" y="222465"/>
                </a:lnTo>
                <a:lnTo>
                  <a:pt x="529518" y="241535"/>
                </a:lnTo>
                <a:lnTo>
                  <a:pt x="525284" y="260606"/>
                </a:lnTo>
                <a:lnTo>
                  <a:pt x="516816" y="279676"/>
                </a:lnTo>
                <a:lnTo>
                  <a:pt x="491394" y="314633"/>
                </a:lnTo>
                <a:lnTo>
                  <a:pt x="457503" y="343245"/>
                </a:lnTo>
                <a:lnTo>
                  <a:pt x="419377" y="368672"/>
                </a:lnTo>
                <a:lnTo>
                  <a:pt x="372784" y="384558"/>
                </a:lnTo>
                <a:lnTo>
                  <a:pt x="347361" y="394087"/>
                </a:lnTo>
                <a:lnTo>
                  <a:pt x="321956" y="397272"/>
                </a:lnTo>
                <a:lnTo>
                  <a:pt x="296533" y="400444"/>
                </a:lnTo>
                <a:lnTo>
                  <a:pt x="271111" y="400444"/>
                </a:lnTo>
                <a:lnTo>
                  <a:pt x="271111" y="400444"/>
                </a:lnTo>
                <a:lnTo>
                  <a:pt x="241471" y="400444"/>
                </a:lnTo>
                <a:lnTo>
                  <a:pt x="216048" y="397272"/>
                </a:lnTo>
                <a:lnTo>
                  <a:pt x="190626" y="394087"/>
                </a:lnTo>
                <a:lnTo>
                  <a:pt x="165220" y="384558"/>
                </a:lnTo>
                <a:lnTo>
                  <a:pt x="118609" y="368672"/>
                </a:lnTo>
                <a:lnTo>
                  <a:pt x="80485" y="343245"/>
                </a:lnTo>
                <a:lnTo>
                  <a:pt x="46594" y="314633"/>
                </a:lnTo>
                <a:lnTo>
                  <a:pt x="21188" y="279676"/>
                </a:lnTo>
                <a:lnTo>
                  <a:pt x="12720" y="260606"/>
                </a:lnTo>
                <a:lnTo>
                  <a:pt x="8468" y="241535"/>
                </a:lnTo>
                <a:lnTo>
                  <a:pt x="4234" y="222465"/>
                </a:lnTo>
                <a:lnTo>
                  <a:pt x="0" y="200222"/>
                </a:lnTo>
                <a:lnTo>
                  <a:pt x="0" y="200222"/>
                </a:lnTo>
                <a:lnTo>
                  <a:pt x="4234" y="181151"/>
                </a:lnTo>
                <a:lnTo>
                  <a:pt x="8468" y="158908"/>
                </a:lnTo>
                <a:lnTo>
                  <a:pt x="12719" y="139838"/>
                </a:lnTo>
                <a:lnTo>
                  <a:pt x="21187" y="123940"/>
                </a:lnTo>
                <a:lnTo>
                  <a:pt x="46594" y="88983"/>
                </a:lnTo>
                <a:lnTo>
                  <a:pt x="80485" y="57199"/>
                </a:lnTo>
                <a:lnTo>
                  <a:pt x="118609" y="34956"/>
                </a:lnTo>
                <a:lnTo>
                  <a:pt x="165220" y="15885"/>
                </a:lnTo>
                <a:lnTo>
                  <a:pt x="190626" y="9528"/>
                </a:lnTo>
                <a:lnTo>
                  <a:pt x="216048" y="3172"/>
                </a:lnTo>
                <a:lnTo>
                  <a:pt x="241471" y="0"/>
                </a:lnTo>
                <a:lnTo>
                  <a:pt x="271110" y="0"/>
                </a:lnTo>
                <a:lnTo>
                  <a:pt x="271110" y="0"/>
                </a:lnTo>
                <a:lnTo>
                  <a:pt x="296533" y="0"/>
                </a:lnTo>
                <a:lnTo>
                  <a:pt x="321955" y="3172"/>
                </a:lnTo>
                <a:lnTo>
                  <a:pt x="347361" y="9528"/>
                </a:lnTo>
                <a:lnTo>
                  <a:pt x="372784" y="15885"/>
                </a:lnTo>
                <a:lnTo>
                  <a:pt x="419377" y="34956"/>
                </a:lnTo>
                <a:lnTo>
                  <a:pt x="457503" y="57199"/>
                </a:lnTo>
                <a:lnTo>
                  <a:pt x="491394" y="88983"/>
                </a:lnTo>
                <a:lnTo>
                  <a:pt x="516816" y="123940"/>
                </a:lnTo>
                <a:lnTo>
                  <a:pt x="525284" y="139838"/>
                </a:lnTo>
                <a:lnTo>
                  <a:pt x="529518" y="158908"/>
                </a:lnTo>
                <a:lnTo>
                  <a:pt x="533753" y="181151"/>
                </a:lnTo>
                <a:lnTo>
                  <a:pt x="537987" y="200222"/>
                </a:lnTo>
              </a:path>
            </a:pathLst>
          </a:custGeom>
          <a:solidFill>
            <a:srgbClr val="fffb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89609" y="4373085"/>
            <a:ext cx="516816" cy="387743"/>
          </a:xfrm>
          <a:custGeom>
            <a:avLst/>
            <a:gdLst>
              <a:gd name="connsiteX0" fmla="*/ 258408 w 516816"/>
              <a:gd name="connsiteY0" fmla="*/ 0 h 387743"/>
              <a:gd name="connsiteX1" fmla="*/ 258408 w 516816"/>
              <a:gd name="connsiteY1" fmla="*/ 0 h 387743"/>
              <a:gd name="connsiteX2" fmla="*/ 288064 w 516816"/>
              <a:gd name="connsiteY2" fmla="*/ 0 h 387743"/>
              <a:gd name="connsiteX3" fmla="*/ 313487 w 516816"/>
              <a:gd name="connsiteY3" fmla="*/ 3184 h 387743"/>
              <a:gd name="connsiteX4" fmla="*/ 334658 w 516816"/>
              <a:gd name="connsiteY4" fmla="*/ 6356 h 387743"/>
              <a:gd name="connsiteX5" fmla="*/ 360081 w 516816"/>
              <a:gd name="connsiteY5" fmla="*/ 15898 h 387743"/>
              <a:gd name="connsiteX6" fmla="*/ 402440 w 516816"/>
              <a:gd name="connsiteY6" fmla="*/ 31784 h 387743"/>
              <a:gd name="connsiteX7" fmla="*/ 440566 w 516816"/>
              <a:gd name="connsiteY7" fmla="*/ 57212 h 387743"/>
              <a:gd name="connsiteX8" fmla="*/ 474457 w 516816"/>
              <a:gd name="connsiteY8" fmla="*/ 85824 h 387743"/>
              <a:gd name="connsiteX9" fmla="*/ 495644 w 516816"/>
              <a:gd name="connsiteY9" fmla="*/ 117595 h 387743"/>
              <a:gd name="connsiteX10" fmla="*/ 504113 w 516816"/>
              <a:gd name="connsiteY10" fmla="*/ 136666 h 387743"/>
              <a:gd name="connsiteX11" fmla="*/ 512581 w 516816"/>
              <a:gd name="connsiteY11" fmla="*/ 152564 h 387743"/>
              <a:gd name="connsiteX12" fmla="*/ 516816 w 516816"/>
              <a:gd name="connsiteY12" fmla="*/ 171635 h 387743"/>
              <a:gd name="connsiteX13" fmla="*/ 516816 w 516816"/>
              <a:gd name="connsiteY13" fmla="*/ 193878 h 387743"/>
              <a:gd name="connsiteX14" fmla="*/ 516816 w 516816"/>
              <a:gd name="connsiteY14" fmla="*/ 193878 h 387743"/>
              <a:gd name="connsiteX15" fmla="*/ 516816 w 516816"/>
              <a:gd name="connsiteY15" fmla="*/ 212948 h 387743"/>
              <a:gd name="connsiteX16" fmla="*/ 512581 w 516816"/>
              <a:gd name="connsiteY16" fmla="*/ 232019 h 387743"/>
              <a:gd name="connsiteX17" fmla="*/ 504113 w 516816"/>
              <a:gd name="connsiteY17" fmla="*/ 251090 h 387743"/>
              <a:gd name="connsiteX18" fmla="*/ 495644 w 516816"/>
              <a:gd name="connsiteY18" fmla="*/ 266975 h 387743"/>
              <a:gd name="connsiteX19" fmla="*/ 474457 w 516816"/>
              <a:gd name="connsiteY19" fmla="*/ 301932 h 387743"/>
              <a:gd name="connsiteX20" fmla="*/ 440566 w 516816"/>
              <a:gd name="connsiteY20" fmla="*/ 330544 h 387743"/>
              <a:gd name="connsiteX21" fmla="*/ 402440 w 516816"/>
              <a:gd name="connsiteY21" fmla="*/ 352786 h 387743"/>
              <a:gd name="connsiteX22" fmla="*/ 360081 w 516816"/>
              <a:gd name="connsiteY22" fmla="*/ 371857 h 387743"/>
              <a:gd name="connsiteX23" fmla="*/ 334658 w 516816"/>
              <a:gd name="connsiteY23" fmla="*/ 378214 h 387743"/>
              <a:gd name="connsiteX24" fmla="*/ 313487 w 516816"/>
              <a:gd name="connsiteY24" fmla="*/ 381386 h 387743"/>
              <a:gd name="connsiteX25" fmla="*/ 288065 w 516816"/>
              <a:gd name="connsiteY25" fmla="*/ 384571 h 387743"/>
              <a:gd name="connsiteX26" fmla="*/ 258408 w 516816"/>
              <a:gd name="connsiteY26" fmla="*/ 387743 h 387743"/>
              <a:gd name="connsiteX27" fmla="*/ 258408 w 516816"/>
              <a:gd name="connsiteY27" fmla="*/ 387743 h 387743"/>
              <a:gd name="connsiteX28" fmla="*/ 233002 w 516816"/>
              <a:gd name="connsiteY28" fmla="*/ 384571 h 387743"/>
              <a:gd name="connsiteX29" fmla="*/ 207580 w 516816"/>
              <a:gd name="connsiteY29" fmla="*/ 381386 h 387743"/>
              <a:gd name="connsiteX30" fmla="*/ 182157 w 516816"/>
              <a:gd name="connsiteY30" fmla="*/ 378214 h 387743"/>
              <a:gd name="connsiteX31" fmla="*/ 160986 w 516816"/>
              <a:gd name="connsiteY31" fmla="*/ 371857 h 387743"/>
              <a:gd name="connsiteX32" fmla="*/ 114375 w 516816"/>
              <a:gd name="connsiteY32" fmla="*/ 352786 h 387743"/>
              <a:gd name="connsiteX33" fmla="*/ 76250 w 516816"/>
              <a:gd name="connsiteY33" fmla="*/ 330544 h 387743"/>
              <a:gd name="connsiteX34" fmla="*/ 46611 w 516816"/>
              <a:gd name="connsiteY34" fmla="*/ 301932 h 387743"/>
              <a:gd name="connsiteX35" fmla="*/ 21188 w 516816"/>
              <a:gd name="connsiteY35" fmla="*/ 266975 h 387743"/>
              <a:gd name="connsiteX36" fmla="*/ 12720 w 516816"/>
              <a:gd name="connsiteY36" fmla="*/ 251090 h 387743"/>
              <a:gd name="connsiteX37" fmla="*/ 8485 w 516816"/>
              <a:gd name="connsiteY37" fmla="*/ 232019 h 387743"/>
              <a:gd name="connsiteX38" fmla="*/ 4250 w 516816"/>
              <a:gd name="connsiteY38" fmla="*/ 212948 h 387743"/>
              <a:gd name="connsiteX39" fmla="*/ 0 w 516816"/>
              <a:gd name="connsiteY39" fmla="*/ 193878 h 387743"/>
              <a:gd name="connsiteX40" fmla="*/ 0 w 516816"/>
              <a:gd name="connsiteY40" fmla="*/ 193878 h 387743"/>
              <a:gd name="connsiteX41" fmla="*/ 4250 w 516816"/>
              <a:gd name="connsiteY41" fmla="*/ 171635 h 387743"/>
              <a:gd name="connsiteX42" fmla="*/ 8485 w 516816"/>
              <a:gd name="connsiteY42" fmla="*/ 152564 h 387743"/>
              <a:gd name="connsiteX43" fmla="*/ 12719 w 516816"/>
              <a:gd name="connsiteY43" fmla="*/ 136666 h 387743"/>
              <a:gd name="connsiteX44" fmla="*/ 21188 w 516816"/>
              <a:gd name="connsiteY44" fmla="*/ 117595 h 387743"/>
              <a:gd name="connsiteX45" fmla="*/ 46611 w 516816"/>
              <a:gd name="connsiteY45" fmla="*/ 85824 h 387743"/>
              <a:gd name="connsiteX46" fmla="*/ 76250 w 516816"/>
              <a:gd name="connsiteY46" fmla="*/ 57212 h 387743"/>
              <a:gd name="connsiteX47" fmla="*/ 114375 w 516816"/>
              <a:gd name="connsiteY47" fmla="*/ 31784 h 387743"/>
              <a:gd name="connsiteX48" fmla="*/ 160986 w 516816"/>
              <a:gd name="connsiteY48" fmla="*/ 15898 h 387743"/>
              <a:gd name="connsiteX49" fmla="*/ 182157 w 516816"/>
              <a:gd name="connsiteY49" fmla="*/ 6356 h 387743"/>
              <a:gd name="connsiteX50" fmla="*/ 207580 w 516816"/>
              <a:gd name="connsiteY50" fmla="*/ 3184 h 387743"/>
              <a:gd name="connsiteX51" fmla="*/ 233002 w 516816"/>
              <a:gd name="connsiteY51" fmla="*/ 0 h 387743"/>
              <a:gd name="connsiteX52" fmla="*/ 258408 w 516816"/>
              <a:gd name="connsiteY52" fmla="*/ 0 h 3877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</a:cxnLst>
            <a:rect l="l" t="t" r="r" b="b"/>
            <a:pathLst>
              <a:path w="516816" h="387743">
                <a:moveTo>
                  <a:pt x="258408" y="0"/>
                </a:moveTo>
                <a:lnTo>
                  <a:pt x="258408" y="0"/>
                </a:lnTo>
                <a:lnTo>
                  <a:pt x="288064" y="0"/>
                </a:lnTo>
                <a:lnTo>
                  <a:pt x="313487" y="3184"/>
                </a:lnTo>
                <a:lnTo>
                  <a:pt x="334658" y="6356"/>
                </a:lnTo>
                <a:lnTo>
                  <a:pt x="360081" y="15898"/>
                </a:lnTo>
                <a:lnTo>
                  <a:pt x="402440" y="31784"/>
                </a:lnTo>
                <a:lnTo>
                  <a:pt x="440566" y="57212"/>
                </a:lnTo>
                <a:lnTo>
                  <a:pt x="474457" y="85824"/>
                </a:lnTo>
                <a:lnTo>
                  <a:pt x="495644" y="117595"/>
                </a:lnTo>
                <a:lnTo>
                  <a:pt x="504113" y="136666"/>
                </a:lnTo>
                <a:lnTo>
                  <a:pt x="512581" y="152564"/>
                </a:lnTo>
                <a:lnTo>
                  <a:pt x="516816" y="171635"/>
                </a:lnTo>
                <a:lnTo>
                  <a:pt x="516816" y="193878"/>
                </a:lnTo>
                <a:lnTo>
                  <a:pt x="516816" y="193878"/>
                </a:lnTo>
                <a:lnTo>
                  <a:pt x="516816" y="212948"/>
                </a:lnTo>
                <a:lnTo>
                  <a:pt x="512581" y="232019"/>
                </a:lnTo>
                <a:lnTo>
                  <a:pt x="504113" y="251090"/>
                </a:lnTo>
                <a:lnTo>
                  <a:pt x="495644" y="266975"/>
                </a:lnTo>
                <a:lnTo>
                  <a:pt x="474457" y="301932"/>
                </a:lnTo>
                <a:lnTo>
                  <a:pt x="440566" y="330544"/>
                </a:lnTo>
                <a:lnTo>
                  <a:pt x="402440" y="352786"/>
                </a:lnTo>
                <a:lnTo>
                  <a:pt x="360081" y="371857"/>
                </a:lnTo>
                <a:lnTo>
                  <a:pt x="334658" y="378214"/>
                </a:lnTo>
                <a:lnTo>
                  <a:pt x="313487" y="381386"/>
                </a:lnTo>
                <a:lnTo>
                  <a:pt x="288065" y="384571"/>
                </a:lnTo>
                <a:lnTo>
                  <a:pt x="258408" y="387743"/>
                </a:lnTo>
                <a:lnTo>
                  <a:pt x="258408" y="387743"/>
                </a:lnTo>
                <a:lnTo>
                  <a:pt x="233002" y="384571"/>
                </a:lnTo>
                <a:lnTo>
                  <a:pt x="207580" y="381386"/>
                </a:lnTo>
                <a:lnTo>
                  <a:pt x="182157" y="378214"/>
                </a:lnTo>
                <a:lnTo>
                  <a:pt x="160986" y="371857"/>
                </a:lnTo>
                <a:lnTo>
                  <a:pt x="114375" y="352786"/>
                </a:lnTo>
                <a:lnTo>
                  <a:pt x="76250" y="330544"/>
                </a:lnTo>
                <a:lnTo>
                  <a:pt x="46611" y="301932"/>
                </a:lnTo>
                <a:lnTo>
                  <a:pt x="21188" y="266975"/>
                </a:lnTo>
                <a:lnTo>
                  <a:pt x="12720" y="251090"/>
                </a:lnTo>
                <a:lnTo>
                  <a:pt x="8485" y="232019"/>
                </a:lnTo>
                <a:lnTo>
                  <a:pt x="4250" y="212948"/>
                </a:lnTo>
                <a:lnTo>
                  <a:pt x="0" y="193878"/>
                </a:lnTo>
                <a:lnTo>
                  <a:pt x="0" y="193878"/>
                </a:lnTo>
                <a:lnTo>
                  <a:pt x="4250" y="171635"/>
                </a:lnTo>
                <a:lnTo>
                  <a:pt x="8485" y="152564"/>
                </a:lnTo>
                <a:lnTo>
                  <a:pt x="12719" y="136666"/>
                </a:lnTo>
                <a:lnTo>
                  <a:pt x="21188" y="117595"/>
                </a:lnTo>
                <a:lnTo>
                  <a:pt x="46611" y="85824"/>
                </a:lnTo>
                <a:lnTo>
                  <a:pt x="76250" y="57212"/>
                </a:lnTo>
                <a:lnTo>
                  <a:pt x="114375" y="31784"/>
                </a:lnTo>
                <a:lnTo>
                  <a:pt x="160986" y="15898"/>
                </a:lnTo>
                <a:lnTo>
                  <a:pt x="182157" y="6356"/>
                </a:lnTo>
                <a:lnTo>
                  <a:pt x="207580" y="3184"/>
                </a:lnTo>
                <a:lnTo>
                  <a:pt x="233002" y="0"/>
                </a:lnTo>
                <a:lnTo>
                  <a:pt x="258408" y="0"/>
                </a:lnTo>
              </a:path>
            </a:pathLst>
          </a:custGeom>
          <a:solidFill>
            <a:srgbClr val="fff40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98094" y="4379442"/>
            <a:ext cx="499862" cy="371857"/>
          </a:xfrm>
          <a:custGeom>
            <a:avLst/>
            <a:gdLst>
              <a:gd name="connsiteX0" fmla="*/ 249922 w 499862"/>
              <a:gd name="connsiteY0" fmla="*/ 0 h 371857"/>
              <a:gd name="connsiteX1" fmla="*/ 249922 w 499862"/>
              <a:gd name="connsiteY1" fmla="*/ 0 h 371857"/>
              <a:gd name="connsiteX2" fmla="*/ 275345 w 499862"/>
              <a:gd name="connsiteY2" fmla="*/ 0 h 371857"/>
              <a:gd name="connsiteX3" fmla="*/ 300767 w 499862"/>
              <a:gd name="connsiteY3" fmla="*/ 3184 h 371857"/>
              <a:gd name="connsiteX4" fmla="*/ 347360 w 499862"/>
              <a:gd name="connsiteY4" fmla="*/ 12713 h 371857"/>
              <a:gd name="connsiteX5" fmla="*/ 389721 w 499862"/>
              <a:gd name="connsiteY5" fmla="*/ 31784 h 371857"/>
              <a:gd name="connsiteX6" fmla="*/ 423612 w 499862"/>
              <a:gd name="connsiteY6" fmla="*/ 54039 h 371857"/>
              <a:gd name="connsiteX7" fmla="*/ 457503 w 499862"/>
              <a:gd name="connsiteY7" fmla="*/ 79467 h 371857"/>
              <a:gd name="connsiteX8" fmla="*/ 478673 w 499862"/>
              <a:gd name="connsiteY8" fmla="*/ 111238 h 371857"/>
              <a:gd name="connsiteX9" fmla="*/ 491394 w 499862"/>
              <a:gd name="connsiteY9" fmla="*/ 146207 h 371857"/>
              <a:gd name="connsiteX10" fmla="*/ 495627 w 499862"/>
              <a:gd name="connsiteY10" fmla="*/ 165278 h 371857"/>
              <a:gd name="connsiteX11" fmla="*/ 499862 w 499862"/>
              <a:gd name="connsiteY11" fmla="*/ 184336 h 371857"/>
              <a:gd name="connsiteX12" fmla="*/ 499862 w 499862"/>
              <a:gd name="connsiteY12" fmla="*/ 184336 h 371857"/>
              <a:gd name="connsiteX13" fmla="*/ 495627 w 499862"/>
              <a:gd name="connsiteY13" fmla="*/ 203406 h 371857"/>
              <a:gd name="connsiteX14" fmla="*/ 491394 w 499862"/>
              <a:gd name="connsiteY14" fmla="*/ 222477 h 371857"/>
              <a:gd name="connsiteX15" fmla="*/ 478673 w 499862"/>
              <a:gd name="connsiteY15" fmla="*/ 257446 h 371857"/>
              <a:gd name="connsiteX16" fmla="*/ 457503 w 499862"/>
              <a:gd name="connsiteY16" fmla="*/ 289218 h 371857"/>
              <a:gd name="connsiteX17" fmla="*/ 423612 w 499862"/>
              <a:gd name="connsiteY17" fmla="*/ 317830 h 371857"/>
              <a:gd name="connsiteX18" fmla="*/ 389721 w 499862"/>
              <a:gd name="connsiteY18" fmla="*/ 340073 h 371857"/>
              <a:gd name="connsiteX19" fmla="*/ 347361 w 499862"/>
              <a:gd name="connsiteY19" fmla="*/ 355971 h 371857"/>
              <a:gd name="connsiteX20" fmla="*/ 300767 w 499862"/>
              <a:gd name="connsiteY20" fmla="*/ 368672 h 371857"/>
              <a:gd name="connsiteX21" fmla="*/ 275345 w 499862"/>
              <a:gd name="connsiteY21" fmla="*/ 371857 h 371857"/>
              <a:gd name="connsiteX22" fmla="*/ 249922 w 499862"/>
              <a:gd name="connsiteY22" fmla="*/ 371857 h 371857"/>
              <a:gd name="connsiteX23" fmla="*/ 249922 w 499862"/>
              <a:gd name="connsiteY23" fmla="*/ 371857 h 371857"/>
              <a:gd name="connsiteX24" fmla="*/ 224517 w 499862"/>
              <a:gd name="connsiteY24" fmla="*/ 371857 h 371857"/>
              <a:gd name="connsiteX25" fmla="*/ 199094 w 499862"/>
              <a:gd name="connsiteY25" fmla="*/ 368672 h 371857"/>
              <a:gd name="connsiteX26" fmla="*/ 152500 w 499862"/>
              <a:gd name="connsiteY26" fmla="*/ 355971 h 371857"/>
              <a:gd name="connsiteX27" fmla="*/ 110141 w 499862"/>
              <a:gd name="connsiteY27" fmla="*/ 340073 h 371857"/>
              <a:gd name="connsiteX28" fmla="*/ 76250 w 499862"/>
              <a:gd name="connsiteY28" fmla="*/ 317830 h 371857"/>
              <a:gd name="connsiteX29" fmla="*/ 42359 w 499862"/>
              <a:gd name="connsiteY29" fmla="*/ 289218 h 371857"/>
              <a:gd name="connsiteX30" fmla="*/ 21171 w 499862"/>
              <a:gd name="connsiteY30" fmla="*/ 257446 h 371857"/>
              <a:gd name="connsiteX31" fmla="*/ 8468 w 499862"/>
              <a:gd name="connsiteY31" fmla="*/ 222477 h 371857"/>
              <a:gd name="connsiteX32" fmla="*/ 4234 w 499862"/>
              <a:gd name="connsiteY32" fmla="*/ 203406 h 371857"/>
              <a:gd name="connsiteX33" fmla="*/ 0 w 499862"/>
              <a:gd name="connsiteY33" fmla="*/ 184336 h 371857"/>
              <a:gd name="connsiteX34" fmla="*/ 0 w 499862"/>
              <a:gd name="connsiteY34" fmla="*/ 184336 h 371857"/>
              <a:gd name="connsiteX35" fmla="*/ 4234 w 499862"/>
              <a:gd name="connsiteY35" fmla="*/ 165278 h 371857"/>
              <a:gd name="connsiteX36" fmla="*/ 8468 w 499862"/>
              <a:gd name="connsiteY36" fmla="*/ 146207 h 371857"/>
              <a:gd name="connsiteX37" fmla="*/ 21171 w 499862"/>
              <a:gd name="connsiteY37" fmla="*/ 111238 h 371857"/>
              <a:gd name="connsiteX38" fmla="*/ 42359 w 499862"/>
              <a:gd name="connsiteY38" fmla="*/ 79467 h 371857"/>
              <a:gd name="connsiteX39" fmla="*/ 76250 w 499862"/>
              <a:gd name="connsiteY39" fmla="*/ 54039 h 371857"/>
              <a:gd name="connsiteX40" fmla="*/ 110141 w 499862"/>
              <a:gd name="connsiteY40" fmla="*/ 31784 h 371857"/>
              <a:gd name="connsiteX41" fmla="*/ 152500 w 499862"/>
              <a:gd name="connsiteY41" fmla="*/ 12713 h 371857"/>
              <a:gd name="connsiteX42" fmla="*/ 199094 w 499862"/>
              <a:gd name="connsiteY42" fmla="*/ 3184 h 371857"/>
              <a:gd name="connsiteX43" fmla="*/ 224517 w 499862"/>
              <a:gd name="connsiteY43" fmla="*/ 0 h 371857"/>
              <a:gd name="connsiteX44" fmla="*/ 249922 w 499862"/>
              <a:gd name="connsiteY44" fmla="*/ 0 h 3718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</a:cxnLst>
            <a:rect l="l" t="t" r="r" b="b"/>
            <a:pathLst>
              <a:path w="499862" h="371857">
                <a:moveTo>
                  <a:pt x="249922" y="0"/>
                </a:moveTo>
                <a:lnTo>
                  <a:pt x="249922" y="0"/>
                </a:lnTo>
                <a:lnTo>
                  <a:pt x="275345" y="0"/>
                </a:lnTo>
                <a:lnTo>
                  <a:pt x="300767" y="3184"/>
                </a:lnTo>
                <a:lnTo>
                  <a:pt x="347360" y="12713"/>
                </a:lnTo>
                <a:lnTo>
                  <a:pt x="389721" y="31784"/>
                </a:lnTo>
                <a:lnTo>
                  <a:pt x="423612" y="54039"/>
                </a:lnTo>
                <a:lnTo>
                  <a:pt x="457503" y="79467"/>
                </a:lnTo>
                <a:lnTo>
                  <a:pt x="478673" y="111238"/>
                </a:lnTo>
                <a:lnTo>
                  <a:pt x="491394" y="146207"/>
                </a:lnTo>
                <a:lnTo>
                  <a:pt x="495627" y="165278"/>
                </a:lnTo>
                <a:lnTo>
                  <a:pt x="499862" y="184336"/>
                </a:lnTo>
                <a:lnTo>
                  <a:pt x="499862" y="184336"/>
                </a:lnTo>
                <a:lnTo>
                  <a:pt x="495627" y="203406"/>
                </a:lnTo>
                <a:lnTo>
                  <a:pt x="491394" y="222477"/>
                </a:lnTo>
                <a:lnTo>
                  <a:pt x="478673" y="257446"/>
                </a:lnTo>
                <a:lnTo>
                  <a:pt x="457503" y="289218"/>
                </a:lnTo>
                <a:lnTo>
                  <a:pt x="423612" y="317830"/>
                </a:lnTo>
                <a:lnTo>
                  <a:pt x="389721" y="340073"/>
                </a:lnTo>
                <a:lnTo>
                  <a:pt x="347361" y="355971"/>
                </a:lnTo>
                <a:lnTo>
                  <a:pt x="300767" y="368672"/>
                </a:lnTo>
                <a:lnTo>
                  <a:pt x="275345" y="371857"/>
                </a:lnTo>
                <a:lnTo>
                  <a:pt x="249922" y="371857"/>
                </a:lnTo>
                <a:lnTo>
                  <a:pt x="249922" y="371857"/>
                </a:lnTo>
                <a:lnTo>
                  <a:pt x="224517" y="371857"/>
                </a:lnTo>
                <a:lnTo>
                  <a:pt x="199094" y="368672"/>
                </a:lnTo>
                <a:lnTo>
                  <a:pt x="152500" y="355971"/>
                </a:lnTo>
                <a:lnTo>
                  <a:pt x="110141" y="340073"/>
                </a:lnTo>
                <a:lnTo>
                  <a:pt x="76250" y="317830"/>
                </a:lnTo>
                <a:lnTo>
                  <a:pt x="42359" y="289218"/>
                </a:lnTo>
                <a:lnTo>
                  <a:pt x="21171" y="257446"/>
                </a:lnTo>
                <a:lnTo>
                  <a:pt x="8468" y="222477"/>
                </a:lnTo>
                <a:lnTo>
                  <a:pt x="4234" y="203406"/>
                </a:lnTo>
                <a:lnTo>
                  <a:pt x="0" y="184336"/>
                </a:lnTo>
                <a:lnTo>
                  <a:pt x="0" y="184336"/>
                </a:lnTo>
                <a:lnTo>
                  <a:pt x="4234" y="165278"/>
                </a:lnTo>
                <a:lnTo>
                  <a:pt x="8468" y="146207"/>
                </a:lnTo>
                <a:lnTo>
                  <a:pt x="21171" y="111238"/>
                </a:lnTo>
                <a:lnTo>
                  <a:pt x="42359" y="79467"/>
                </a:lnTo>
                <a:lnTo>
                  <a:pt x="76250" y="54039"/>
                </a:lnTo>
                <a:lnTo>
                  <a:pt x="110141" y="31784"/>
                </a:lnTo>
                <a:lnTo>
                  <a:pt x="152500" y="12713"/>
                </a:lnTo>
                <a:lnTo>
                  <a:pt x="199094" y="3184"/>
                </a:lnTo>
                <a:lnTo>
                  <a:pt x="224517" y="0"/>
                </a:lnTo>
                <a:lnTo>
                  <a:pt x="249922" y="0"/>
                </a:lnTo>
              </a:path>
            </a:pathLst>
          </a:custGeom>
          <a:solidFill>
            <a:srgbClr val="ffed0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06563" y="4382627"/>
            <a:ext cx="478690" cy="359131"/>
          </a:xfrm>
          <a:custGeom>
            <a:avLst/>
            <a:gdLst>
              <a:gd name="connsiteX0" fmla="*/ 241454 w 478690"/>
              <a:gd name="connsiteY0" fmla="*/ 0 h 359131"/>
              <a:gd name="connsiteX1" fmla="*/ 241454 w 478690"/>
              <a:gd name="connsiteY1" fmla="*/ 0 h 359131"/>
              <a:gd name="connsiteX2" fmla="*/ 288047 w 478690"/>
              <a:gd name="connsiteY2" fmla="*/ 3172 h 359131"/>
              <a:gd name="connsiteX3" fmla="*/ 334658 w 478690"/>
              <a:gd name="connsiteY3" fmla="*/ 15885 h 359131"/>
              <a:gd name="connsiteX4" fmla="*/ 372784 w 478690"/>
              <a:gd name="connsiteY4" fmla="*/ 31784 h 359131"/>
              <a:gd name="connsiteX5" fmla="*/ 410909 w 478690"/>
              <a:gd name="connsiteY5" fmla="*/ 54026 h 359131"/>
              <a:gd name="connsiteX6" fmla="*/ 436314 w 478690"/>
              <a:gd name="connsiteY6" fmla="*/ 79454 h 359131"/>
              <a:gd name="connsiteX7" fmla="*/ 461736 w 478690"/>
              <a:gd name="connsiteY7" fmla="*/ 111238 h 359131"/>
              <a:gd name="connsiteX8" fmla="*/ 474440 w 478690"/>
              <a:gd name="connsiteY8" fmla="*/ 143023 h 359131"/>
              <a:gd name="connsiteX9" fmla="*/ 478690 w 478690"/>
              <a:gd name="connsiteY9" fmla="*/ 181151 h 359131"/>
              <a:gd name="connsiteX10" fmla="*/ 478690 w 478690"/>
              <a:gd name="connsiteY10" fmla="*/ 181151 h 359131"/>
              <a:gd name="connsiteX11" fmla="*/ 474440 w 478690"/>
              <a:gd name="connsiteY11" fmla="*/ 216120 h 359131"/>
              <a:gd name="connsiteX12" fmla="*/ 461736 w 478690"/>
              <a:gd name="connsiteY12" fmla="*/ 251077 h 359131"/>
              <a:gd name="connsiteX13" fmla="*/ 436314 w 478690"/>
              <a:gd name="connsiteY13" fmla="*/ 279676 h 359131"/>
              <a:gd name="connsiteX14" fmla="*/ 410909 w 478690"/>
              <a:gd name="connsiteY14" fmla="*/ 308288 h 359131"/>
              <a:gd name="connsiteX15" fmla="*/ 372784 w 478690"/>
              <a:gd name="connsiteY15" fmla="*/ 327359 h 359131"/>
              <a:gd name="connsiteX16" fmla="*/ 334658 w 478690"/>
              <a:gd name="connsiteY16" fmla="*/ 346430 h 359131"/>
              <a:gd name="connsiteX17" fmla="*/ 288048 w 478690"/>
              <a:gd name="connsiteY17" fmla="*/ 355959 h 359131"/>
              <a:gd name="connsiteX18" fmla="*/ 241454 w 478690"/>
              <a:gd name="connsiteY18" fmla="*/ 359131 h 359131"/>
              <a:gd name="connsiteX19" fmla="*/ 241454 w 478690"/>
              <a:gd name="connsiteY19" fmla="*/ 359131 h 359131"/>
              <a:gd name="connsiteX20" fmla="*/ 190626 w 478690"/>
              <a:gd name="connsiteY20" fmla="*/ 355959 h 359131"/>
              <a:gd name="connsiteX21" fmla="*/ 148266 w 478690"/>
              <a:gd name="connsiteY21" fmla="*/ 346430 h 359131"/>
              <a:gd name="connsiteX22" fmla="*/ 105907 w 478690"/>
              <a:gd name="connsiteY22" fmla="*/ 327359 h 359131"/>
              <a:gd name="connsiteX23" fmla="*/ 72016 w 478690"/>
              <a:gd name="connsiteY23" fmla="*/ 308288 h 359131"/>
              <a:gd name="connsiteX24" fmla="*/ 42359 w 478690"/>
              <a:gd name="connsiteY24" fmla="*/ 279676 h 359131"/>
              <a:gd name="connsiteX25" fmla="*/ 21171 w 478690"/>
              <a:gd name="connsiteY25" fmla="*/ 251077 h 359131"/>
              <a:gd name="connsiteX26" fmla="*/ 4234 w 478690"/>
              <a:gd name="connsiteY26" fmla="*/ 216120 h 359131"/>
              <a:gd name="connsiteX27" fmla="*/ 0 w 478690"/>
              <a:gd name="connsiteY27" fmla="*/ 181151 h 359131"/>
              <a:gd name="connsiteX28" fmla="*/ 0 w 478690"/>
              <a:gd name="connsiteY28" fmla="*/ 181151 h 359131"/>
              <a:gd name="connsiteX29" fmla="*/ 4234 w 478690"/>
              <a:gd name="connsiteY29" fmla="*/ 143023 h 359131"/>
              <a:gd name="connsiteX30" fmla="*/ 21171 w 478690"/>
              <a:gd name="connsiteY30" fmla="*/ 111238 h 359131"/>
              <a:gd name="connsiteX31" fmla="*/ 42359 w 478690"/>
              <a:gd name="connsiteY31" fmla="*/ 79454 h 359131"/>
              <a:gd name="connsiteX32" fmla="*/ 72016 w 478690"/>
              <a:gd name="connsiteY32" fmla="*/ 54026 h 359131"/>
              <a:gd name="connsiteX33" fmla="*/ 105907 w 478690"/>
              <a:gd name="connsiteY33" fmla="*/ 31784 h 359131"/>
              <a:gd name="connsiteX34" fmla="*/ 148266 w 478690"/>
              <a:gd name="connsiteY34" fmla="*/ 15885 h 359131"/>
              <a:gd name="connsiteX35" fmla="*/ 190626 w 478690"/>
              <a:gd name="connsiteY35" fmla="*/ 3172 h 359131"/>
              <a:gd name="connsiteX36" fmla="*/ 241454 w 478690"/>
              <a:gd name="connsiteY36" fmla="*/ 0 h 3591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478690" h="359131">
                <a:moveTo>
                  <a:pt x="241454" y="0"/>
                </a:moveTo>
                <a:lnTo>
                  <a:pt x="241454" y="0"/>
                </a:lnTo>
                <a:lnTo>
                  <a:pt x="288047" y="3172"/>
                </a:lnTo>
                <a:lnTo>
                  <a:pt x="334658" y="15885"/>
                </a:lnTo>
                <a:lnTo>
                  <a:pt x="372784" y="31784"/>
                </a:lnTo>
                <a:lnTo>
                  <a:pt x="410909" y="54026"/>
                </a:lnTo>
                <a:lnTo>
                  <a:pt x="436314" y="79454"/>
                </a:lnTo>
                <a:lnTo>
                  <a:pt x="461736" y="111238"/>
                </a:lnTo>
                <a:lnTo>
                  <a:pt x="474440" y="143023"/>
                </a:lnTo>
                <a:lnTo>
                  <a:pt x="478690" y="181151"/>
                </a:lnTo>
                <a:lnTo>
                  <a:pt x="478690" y="181151"/>
                </a:lnTo>
                <a:lnTo>
                  <a:pt x="474440" y="216120"/>
                </a:lnTo>
                <a:lnTo>
                  <a:pt x="461736" y="251077"/>
                </a:lnTo>
                <a:lnTo>
                  <a:pt x="436314" y="279676"/>
                </a:lnTo>
                <a:lnTo>
                  <a:pt x="410909" y="308288"/>
                </a:lnTo>
                <a:lnTo>
                  <a:pt x="372784" y="327359"/>
                </a:lnTo>
                <a:lnTo>
                  <a:pt x="334658" y="346430"/>
                </a:lnTo>
                <a:lnTo>
                  <a:pt x="288048" y="355959"/>
                </a:lnTo>
                <a:lnTo>
                  <a:pt x="241454" y="359131"/>
                </a:lnTo>
                <a:lnTo>
                  <a:pt x="241454" y="359131"/>
                </a:lnTo>
                <a:lnTo>
                  <a:pt x="190626" y="355959"/>
                </a:lnTo>
                <a:lnTo>
                  <a:pt x="148266" y="346430"/>
                </a:lnTo>
                <a:lnTo>
                  <a:pt x="105907" y="327359"/>
                </a:lnTo>
                <a:lnTo>
                  <a:pt x="72016" y="308288"/>
                </a:lnTo>
                <a:lnTo>
                  <a:pt x="42359" y="279676"/>
                </a:lnTo>
                <a:lnTo>
                  <a:pt x="21171" y="251077"/>
                </a:lnTo>
                <a:lnTo>
                  <a:pt x="4234" y="216120"/>
                </a:lnTo>
                <a:lnTo>
                  <a:pt x="0" y="181151"/>
                </a:lnTo>
                <a:lnTo>
                  <a:pt x="0" y="181151"/>
                </a:lnTo>
                <a:lnTo>
                  <a:pt x="4234" y="143023"/>
                </a:lnTo>
                <a:lnTo>
                  <a:pt x="21171" y="111238"/>
                </a:lnTo>
                <a:lnTo>
                  <a:pt x="42359" y="79454"/>
                </a:lnTo>
                <a:lnTo>
                  <a:pt x="72016" y="54026"/>
                </a:lnTo>
                <a:lnTo>
                  <a:pt x="105907" y="31784"/>
                </a:lnTo>
                <a:lnTo>
                  <a:pt x="148266" y="15885"/>
                </a:lnTo>
                <a:lnTo>
                  <a:pt x="190626" y="3172"/>
                </a:lnTo>
                <a:lnTo>
                  <a:pt x="241454" y="0"/>
                </a:lnTo>
              </a:path>
            </a:pathLst>
          </a:custGeom>
          <a:solidFill>
            <a:srgbClr val="ffe61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15031" y="4388984"/>
            <a:ext cx="461736" cy="343245"/>
          </a:xfrm>
          <a:custGeom>
            <a:avLst/>
            <a:gdLst>
              <a:gd name="connsiteX0" fmla="*/ 228751 w 461736"/>
              <a:gd name="connsiteY0" fmla="*/ 0 h 343245"/>
              <a:gd name="connsiteX1" fmla="*/ 228751 w 461736"/>
              <a:gd name="connsiteY1" fmla="*/ 0 h 343245"/>
              <a:gd name="connsiteX2" fmla="*/ 275345 w 461736"/>
              <a:gd name="connsiteY2" fmla="*/ 3171 h 343245"/>
              <a:gd name="connsiteX3" fmla="*/ 321955 w 461736"/>
              <a:gd name="connsiteY3" fmla="*/ 12713 h 343245"/>
              <a:gd name="connsiteX4" fmla="*/ 360081 w 461736"/>
              <a:gd name="connsiteY4" fmla="*/ 28599 h 343245"/>
              <a:gd name="connsiteX5" fmla="*/ 393955 w 461736"/>
              <a:gd name="connsiteY5" fmla="*/ 50855 h 343245"/>
              <a:gd name="connsiteX6" fmla="*/ 419377 w 461736"/>
              <a:gd name="connsiteY6" fmla="*/ 76269 h 343245"/>
              <a:gd name="connsiteX7" fmla="*/ 440566 w 461736"/>
              <a:gd name="connsiteY7" fmla="*/ 104881 h 343245"/>
              <a:gd name="connsiteX8" fmla="*/ 453268 w 461736"/>
              <a:gd name="connsiteY8" fmla="*/ 136666 h 343245"/>
              <a:gd name="connsiteX9" fmla="*/ 461736 w 461736"/>
              <a:gd name="connsiteY9" fmla="*/ 171622 h 343245"/>
              <a:gd name="connsiteX10" fmla="*/ 461736 w 461736"/>
              <a:gd name="connsiteY10" fmla="*/ 171622 h 343245"/>
              <a:gd name="connsiteX11" fmla="*/ 453268 w 461736"/>
              <a:gd name="connsiteY11" fmla="*/ 206579 h 343245"/>
              <a:gd name="connsiteX12" fmla="*/ 440566 w 461736"/>
              <a:gd name="connsiteY12" fmla="*/ 238363 h 343245"/>
              <a:gd name="connsiteX13" fmla="*/ 419377 w 461736"/>
              <a:gd name="connsiteY13" fmla="*/ 266963 h 343245"/>
              <a:gd name="connsiteX14" fmla="*/ 393955 w 461736"/>
              <a:gd name="connsiteY14" fmla="*/ 292390 h 343245"/>
              <a:gd name="connsiteX15" fmla="*/ 360081 w 461736"/>
              <a:gd name="connsiteY15" fmla="*/ 314645 h 343245"/>
              <a:gd name="connsiteX16" fmla="*/ 321956 w 461736"/>
              <a:gd name="connsiteY16" fmla="*/ 330531 h 343245"/>
              <a:gd name="connsiteX17" fmla="*/ 275345 w 461736"/>
              <a:gd name="connsiteY17" fmla="*/ 340073 h 343245"/>
              <a:gd name="connsiteX18" fmla="*/ 228751 w 461736"/>
              <a:gd name="connsiteY18" fmla="*/ 343245 h 343245"/>
              <a:gd name="connsiteX19" fmla="*/ 228751 w 461736"/>
              <a:gd name="connsiteY19" fmla="*/ 343245 h 343245"/>
              <a:gd name="connsiteX20" fmla="*/ 186391 w 461736"/>
              <a:gd name="connsiteY20" fmla="*/ 340073 h 343245"/>
              <a:gd name="connsiteX21" fmla="*/ 139798 w 461736"/>
              <a:gd name="connsiteY21" fmla="*/ 330531 h 343245"/>
              <a:gd name="connsiteX22" fmla="*/ 101672 w 461736"/>
              <a:gd name="connsiteY22" fmla="*/ 314645 h 343245"/>
              <a:gd name="connsiteX23" fmla="*/ 67781 w 461736"/>
              <a:gd name="connsiteY23" fmla="*/ 292390 h 343245"/>
              <a:gd name="connsiteX24" fmla="*/ 42359 w 461736"/>
              <a:gd name="connsiteY24" fmla="*/ 266963 h 343245"/>
              <a:gd name="connsiteX25" fmla="*/ 21188 w 461736"/>
              <a:gd name="connsiteY25" fmla="*/ 238363 h 343245"/>
              <a:gd name="connsiteX26" fmla="*/ 4234 w 461736"/>
              <a:gd name="connsiteY26" fmla="*/ 206579 h 343245"/>
              <a:gd name="connsiteX27" fmla="*/ 0 w 461736"/>
              <a:gd name="connsiteY27" fmla="*/ 171622 h 343245"/>
              <a:gd name="connsiteX28" fmla="*/ 0 w 461736"/>
              <a:gd name="connsiteY28" fmla="*/ 171622 h 343245"/>
              <a:gd name="connsiteX29" fmla="*/ 4234 w 461736"/>
              <a:gd name="connsiteY29" fmla="*/ 136666 h 343245"/>
              <a:gd name="connsiteX30" fmla="*/ 21188 w 461736"/>
              <a:gd name="connsiteY30" fmla="*/ 104881 h 343245"/>
              <a:gd name="connsiteX31" fmla="*/ 42359 w 461736"/>
              <a:gd name="connsiteY31" fmla="*/ 76269 h 343245"/>
              <a:gd name="connsiteX32" fmla="*/ 67781 w 461736"/>
              <a:gd name="connsiteY32" fmla="*/ 50855 h 343245"/>
              <a:gd name="connsiteX33" fmla="*/ 101672 w 461736"/>
              <a:gd name="connsiteY33" fmla="*/ 28599 h 343245"/>
              <a:gd name="connsiteX34" fmla="*/ 139798 w 461736"/>
              <a:gd name="connsiteY34" fmla="*/ 12713 h 343245"/>
              <a:gd name="connsiteX35" fmla="*/ 186391 w 461736"/>
              <a:gd name="connsiteY35" fmla="*/ 3171 h 343245"/>
              <a:gd name="connsiteX36" fmla="*/ 228751 w 461736"/>
              <a:gd name="connsiteY36" fmla="*/ 0 h 343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461736" h="343245">
                <a:moveTo>
                  <a:pt x="228751" y="0"/>
                </a:moveTo>
                <a:lnTo>
                  <a:pt x="228751" y="0"/>
                </a:lnTo>
                <a:lnTo>
                  <a:pt x="275345" y="3171"/>
                </a:lnTo>
                <a:lnTo>
                  <a:pt x="321955" y="12713"/>
                </a:lnTo>
                <a:lnTo>
                  <a:pt x="360081" y="28599"/>
                </a:lnTo>
                <a:lnTo>
                  <a:pt x="393955" y="50855"/>
                </a:lnTo>
                <a:lnTo>
                  <a:pt x="419377" y="76269"/>
                </a:lnTo>
                <a:lnTo>
                  <a:pt x="440566" y="104881"/>
                </a:lnTo>
                <a:lnTo>
                  <a:pt x="453268" y="136666"/>
                </a:lnTo>
                <a:lnTo>
                  <a:pt x="461736" y="171622"/>
                </a:lnTo>
                <a:lnTo>
                  <a:pt x="461736" y="171622"/>
                </a:lnTo>
                <a:lnTo>
                  <a:pt x="453268" y="206579"/>
                </a:lnTo>
                <a:lnTo>
                  <a:pt x="440566" y="238363"/>
                </a:lnTo>
                <a:lnTo>
                  <a:pt x="419377" y="266963"/>
                </a:lnTo>
                <a:lnTo>
                  <a:pt x="393955" y="292390"/>
                </a:lnTo>
                <a:lnTo>
                  <a:pt x="360081" y="314645"/>
                </a:lnTo>
                <a:lnTo>
                  <a:pt x="321956" y="330531"/>
                </a:lnTo>
                <a:lnTo>
                  <a:pt x="275345" y="340073"/>
                </a:lnTo>
                <a:lnTo>
                  <a:pt x="228751" y="343245"/>
                </a:lnTo>
                <a:lnTo>
                  <a:pt x="228751" y="343245"/>
                </a:lnTo>
                <a:lnTo>
                  <a:pt x="186391" y="340073"/>
                </a:lnTo>
                <a:lnTo>
                  <a:pt x="139798" y="330531"/>
                </a:lnTo>
                <a:lnTo>
                  <a:pt x="101672" y="314645"/>
                </a:lnTo>
                <a:lnTo>
                  <a:pt x="67781" y="292390"/>
                </a:lnTo>
                <a:lnTo>
                  <a:pt x="42359" y="266963"/>
                </a:lnTo>
                <a:lnTo>
                  <a:pt x="21188" y="238363"/>
                </a:lnTo>
                <a:lnTo>
                  <a:pt x="4234" y="206579"/>
                </a:lnTo>
                <a:lnTo>
                  <a:pt x="0" y="171622"/>
                </a:lnTo>
                <a:lnTo>
                  <a:pt x="0" y="171622"/>
                </a:lnTo>
                <a:lnTo>
                  <a:pt x="4234" y="136666"/>
                </a:lnTo>
                <a:lnTo>
                  <a:pt x="21188" y="104881"/>
                </a:lnTo>
                <a:lnTo>
                  <a:pt x="42359" y="76269"/>
                </a:lnTo>
                <a:lnTo>
                  <a:pt x="67781" y="50855"/>
                </a:lnTo>
                <a:lnTo>
                  <a:pt x="101672" y="28599"/>
                </a:lnTo>
                <a:lnTo>
                  <a:pt x="139798" y="12713"/>
                </a:lnTo>
                <a:lnTo>
                  <a:pt x="186391" y="3171"/>
                </a:lnTo>
                <a:lnTo>
                  <a:pt x="228751" y="0"/>
                </a:lnTo>
              </a:path>
            </a:pathLst>
          </a:custGeom>
          <a:solidFill>
            <a:srgbClr val="ffde1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23500" y="4395341"/>
            <a:ext cx="440566" cy="330531"/>
          </a:xfrm>
          <a:custGeom>
            <a:avLst/>
            <a:gdLst>
              <a:gd name="connsiteX0" fmla="*/ 220282 w 440566"/>
              <a:gd name="connsiteY0" fmla="*/ 0 h 330531"/>
              <a:gd name="connsiteX1" fmla="*/ 220282 w 440566"/>
              <a:gd name="connsiteY1" fmla="*/ 0 h 330531"/>
              <a:gd name="connsiteX2" fmla="*/ 266876 w 440566"/>
              <a:gd name="connsiteY2" fmla="*/ 3171 h 330531"/>
              <a:gd name="connsiteX3" fmla="*/ 305002 w 440566"/>
              <a:gd name="connsiteY3" fmla="*/ 12713 h 330531"/>
              <a:gd name="connsiteX4" fmla="*/ 343127 w 440566"/>
              <a:gd name="connsiteY4" fmla="*/ 28599 h 330531"/>
              <a:gd name="connsiteX5" fmla="*/ 377018 w 440566"/>
              <a:gd name="connsiteY5" fmla="*/ 47669 h 330531"/>
              <a:gd name="connsiteX6" fmla="*/ 402440 w 440566"/>
              <a:gd name="connsiteY6" fmla="*/ 73097 h 330531"/>
              <a:gd name="connsiteX7" fmla="*/ 423629 w 440566"/>
              <a:gd name="connsiteY7" fmla="*/ 98524 h 330531"/>
              <a:gd name="connsiteX8" fmla="*/ 436331 w 440566"/>
              <a:gd name="connsiteY8" fmla="*/ 130309 h 330531"/>
              <a:gd name="connsiteX9" fmla="*/ 440566 w 440566"/>
              <a:gd name="connsiteY9" fmla="*/ 165265 h 330531"/>
              <a:gd name="connsiteX10" fmla="*/ 440566 w 440566"/>
              <a:gd name="connsiteY10" fmla="*/ 165265 h 330531"/>
              <a:gd name="connsiteX11" fmla="*/ 436331 w 440566"/>
              <a:gd name="connsiteY11" fmla="*/ 197049 h 330531"/>
              <a:gd name="connsiteX12" fmla="*/ 423629 w 440566"/>
              <a:gd name="connsiteY12" fmla="*/ 228834 h 330531"/>
              <a:gd name="connsiteX13" fmla="*/ 402440 w 440566"/>
              <a:gd name="connsiteY13" fmla="*/ 257433 h 330531"/>
              <a:gd name="connsiteX14" fmla="*/ 377018 w 440566"/>
              <a:gd name="connsiteY14" fmla="*/ 279676 h 330531"/>
              <a:gd name="connsiteX15" fmla="*/ 343127 w 440566"/>
              <a:gd name="connsiteY15" fmla="*/ 301931 h 330531"/>
              <a:gd name="connsiteX16" fmla="*/ 305002 w 440566"/>
              <a:gd name="connsiteY16" fmla="*/ 314645 h 330531"/>
              <a:gd name="connsiteX17" fmla="*/ 266876 w 440566"/>
              <a:gd name="connsiteY17" fmla="*/ 324174 h 330531"/>
              <a:gd name="connsiteX18" fmla="*/ 220283 w 440566"/>
              <a:gd name="connsiteY18" fmla="*/ 330531 h 330531"/>
              <a:gd name="connsiteX19" fmla="*/ 220283 w 440566"/>
              <a:gd name="connsiteY19" fmla="*/ 330531 h 330531"/>
              <a:gd name="connsiteX20" fmla="*/ 177923 w 440566"/>
              <a:gd name="connsiteY20" fmla="*/ 324174 h 330531"/>
              <a:gd name="connsiteX21" fmla="*/ 135563 w 440566"/>
              <a:gd name="connsiteY21" fmla="*/ 314645 h 330531"/>
              <a:gd name="connsiteX22" fmla="*/ 97439 w 440566"/>
              <a:gd name="connsiteY22" fmla="*/ 301931 h 330531"/>
              <a:gd name="connsiteX23" fmla="*/ 63548 w 440566"/>
              <a:gd name="connsiteY23" fmla="*/ 279676 h 330531"/>
              <a:gd name="connsiteX24" fmla="*/ 38125 w 440566"/>
              <a:gd name="connsiteY24" fmla="*/ 257433 h 330531"/>
              <a:gd name="connsiteX25" fmla="*/ 16954 w 440566"/>
              <a:gd name="connsiteY25" fmla="*/ 228834 h 330531"/>
              <a:gd name="connsiteX26" fmla="*/ 4234 w 440566"/>
              <a:gd name="connsiteY26" fmla="*/ 197049 h 330531"/>
              <a:gd name="connsiteX27" fmla="*/ 0 w 440566"/>
              <a:gd name="connsiteY27" fmla="*/ 165265 h 330531"/>
              <a:gd name="connsiteX28" fmla="*/ 0 w 440566"/>
              <a:gd name="connsiteY28" fmla="*/ 165265 h 330531"/>
              <a:gd name="connsiteX29" fmla="*/ 4234 w 440566"/>
              <a:gd name="connsiteY29" fmla="*/ 130309 h 330531"/>
              <a:gd name="connsiteX30" fmla="*/ 16954 w 440566"/>
              <a:gd name="connsiteY30" fmla="*/ 98524 h 330531"/>
              <a:gd name="connsiteX31" fmla="*/ 38125 w 440566"/>
              <a:gd name="connsiteY31" fmla="*/ 73097 h 330531"/>
              <a:gd name="connsiteX32" fmla="*/ 63548 w 440566"/>
              <a:gd name="connsiteY32" fmla="*/ 47669 h 330531"/>
              <a:gd name="connsiteX33" fmla="*/ 97439 w 440566"/>
              <a:gd name="connsiteY33" fmla="*/ 28599 h 330531"/>
              <a:gd name="connsiteX34" fmla="*/ 135563 w 440566"/>
              <a:gd name="connsiteY34" fmla="*/ 12713 h 330531"/>
              <a:gd name="connsiteX35" fmla="*/ 177923 w 440566"/>
              <a:gd name="connsiteY35" fmla="*/ 3171 h 330531"/>
              <a:gd name="connsiteX36" fmla="*/ 220282 w 440566"/>
              <a:gd name="connsiteY36" fmla="*/ 0 h 3305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440566" h="330531">
                <a:moveTo>
                  <a:pt x="220282" y="0"/>
                </a:moveTo>
                <a:lnTo>
                  <a:pt x="220282" y="0"/>
                </a:lnTo>
                <a:lnTo>
                  <a:pt x="266876" y="3171"/>
                </a:lnTo>
                <a:lnTo>
                  <a:pt x="305002" y="12713"/>
                </a:lnTo>
                <a:lnTo>
                  <a:pt x="343127" y="28599"/>
                </a:lnTo>
                <a:lnTo>
                  <a:pt x="377018" y="47669"/>
                </a:lnTo>
                <a:lnTo>
                  <a:pt x="402440" y="73097"/>
                </a:lnTo>
                <a:lnTo>
                  <a:pt x="423629" y="98524"/>
                </a:lnTo>
                <a:lnTo>
                  <a:pt x="436331" y="130309"/>
                </a:lnTo>
                <a:lnTo>
                  <a:pt x="440566" y="165265"/>
                </a:lnTo>
                <a:lnTo>
                  <a:pt x="440566" y="165265"/>
                </a:lnTo>
                <a:lnTo>
                  <a:pt x="436331" y="197049"/>
                </a:lnTo>
                <a:lnTo>
                  <a:pt x="423629" y="228834"/>
                </a:lnTo>
                <a:lnTo>
                  <a:pt x="402440" y="257433"/>
                </a:lnTo>
                <a:lnTo>
                  <a:pt x="377018" y="279676"/>
                </a:lnTo>
                <a:lnTo>
                  <a:pt x="343127" y="301931"/>
                </a:lnTo>
                <a:lnTo>
                  <a:pt x="305002" y="314645"/>
                </a:lnTo>
                <a:lnTo>
                  <a:pt x="266876" y="324174"/>
                </a:lnTo>
                <a:lnTo>
                  <a:pt x="220283" y="330531"/>
                </a:lnTo>
                <a:lnTo>
                  <a:pt x="220283" y="330531"/>
                </a:lnTo>
                <a:lnTo>
                  <a:pt x="177923" y="324174"/>
                </a:lnTo>
                <a:lnTo>
                  <a:pt x="135563" y="314645"/>
                </a:lnTo>
                <a:lnTo>
                  <a:pt x="97439" y="301931"/>
                </a:lnTo>
                <a:lnTo>
                  <a:pt x="63548" y="279676"/>
                </a:lnTo>
                <a:lnTo>
                  <a:pt x="38125" y="257433"/>
                </a:lnTo>
                <a:lnTo>
                  <a:pt x="16954" y="228834"/>
                </a:lnTo>
                <a:lnTo>
                  <a:pt x="4234" y="197049"/>
                </a:lnTo>
                <a:lnTo>
                  <a:pt x="0" y="165265"/>
                </a:lnTo>
                <a:lnTo>
                  <a:pt x="0" y="165265"/>
                </a:lnTo>
                <a:lnTo>
                  <a:pt x="4234" y="130309"/>
                </a:lnTo>
                <a:lnTo>
                  <a:pt x="16954" y="98524"/>
                </a:lnTo>
                <a:lnTo>
                  <a:pt x="38125" y="73097"/>
                </a:lnTo>
                <a:lnTo>
                  <a:pt x="63548" y="47669"/>
                </a:lnTo>
                <a:lnTo>
                  <a:pt x="97439" y="28599"/>
                </a:lnTo>
                <a:lnTo>
                  <a:pt x="135563" y="12713"/>
                </a:lnTo>
                <a:lnTo>
                  <a:pt x="177923" y="3171"/>
                </a:lnTo>
                <a:lnTo>
                  <a:pt x="220282" y="0"/>
                </a:lnTo>
              </a:path>
            </a:pathLst>
          </a:custGeom>
          <a:solidFill>
            <a:srgbClr val="ffd71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1985" y="4401697"/>
            <a:ext cx="419378" cy="314645"/>
          </a:xfrm>
          <a:custGeom>
            <a:avLst/>
            <a:gdLst>
              <a:gd name="connsiteX0" fmla="*/ 211797 w 419378"/>
              <a:gd name="connsiteY0" fmla="*/ 0 h 314645"/>
              <a:gd name="connsiteX1" fmla="*/ 211797 w 419378"/>
              <a:gd name="connsiteY1" fmla="*/ 0 h 314645"/>
              <a:gd name="connsiteX2" fmla="*/ 254156 w 419378"/>
              <a:gd name="connsiteY2" fmla="*/ 3172 h 314645"/>
              <a:gd name="connsiteX3" fmla="*/ 292282 w 419378"/>
              <a:gd name="connsiteY3" fmla="*/ 9529 h 314645"/>
              <a:gd name="connsiteX4" fmla="*/ 330407 w 419378"/>
              <a:gd name="connsiteY4" fmla="*/ 25427 h 314645"/>
              <a:gd name="connsiteX5" fmla="*/ 360064 w 419378"/>
              <a:gd name="connsiteY5" fmla="*/ 44498 h 314645"/>
              <a:gd name="connsiteX6" fmla="*/ 385486 w 419378"/>
              <a:gd name="connsiteY6" fmla="*/ 66740 h 314645"/>
              <a:gd name="connsiteX7" fmla="*/ 406658 w 419378"/>
              <a:gd name="connsiteY7" fmla="*/ 95340 h 314645"/>
              <a:gd name="connsiteX8" fmla="*/ 415143 w 419378"/>
              <a:gd name="connsiteY8" fmla="*/ 123952 h 314645"/>
              <a:gd name="connsiteX9" fmla="*/ 419377 w 419378"/>
              <a:gd name="connsiteY9" fmla="*/ 155724 h 314645"/>
              <a:gd name="connsiteX10" fmla="*/ 419377 w 419378"/>
              <a:gd name="connsiteY10" fmla="*/ 155724 h 314645"/>
              <a:gd name="connsiteX11" fmla="*/ 415143 w 419378"/>
              <a:gd name="connsiteY11" fmla="*/ 187508 h 314645"/>
              <a:gd name="connsiteX12" fmla="*/ 406658 w 419378"/>
              <a:gd name="connsiteY12" fmla="*/ 216120 h 314645"/>
              <a:gd name="connsiteX13" fmla="*/ 385486 w 419378"/>
              <a:gd name="connsiteY13" fmla="*/ 244720 h 314645"/>
              <a:gd name="connsiteX14" fmla="*/ 360064 w 419378"/>
              <a:gd name="connsiteY14" fmla="*/ 266963 h 314645"/>
              <a:gd name="connsiteX15" fmla="*/ 330407 w 419378"/>
              <a:gd name="connsiteY15" fmla="*/ 286033 h 314645"/>
              <a:gd name="connsiteX16" fmla="*/ 292282 w 419378"/>
              <a:gd name="connsiteY16" fmla="*/ 301932 h 314645"/>
              <a:gd name="connsiteX17" fmla="*/ 254157 w 419378"/>
              <a:gd name="connsiteY17" fmla="*/ 311461 h 314645"/>
              <a:gd name="connsiteX18" fmla="*/ 211797 w 419378"/>
              <a:gd name="connsiteY18" fmla="*/ 314645 h 314645"/>
              <a:gd name="connsiteX19" fmla="*/ 211797 w 419378"/>
              <a:gd name="connsiteY19" fmla="*/ 314645 h 314645"/>
              <a:gd name="connsiteX20" fmla="*/ 169437 w 419378"/>
              <a:gd name="connsiteY20" fmla="*/ 311461 h 314645"/>
              <a:gd name="connsiteX21" fmla="*/ 131312 w 419378"/>
              <a:gd name="connsiteY21" fmla="*/ 301932 h 314645"/>
              <a:gd name="connsiteX22" fmla="*/ 93187 w 419378"/>
              <a:gd name="connsiteY22" fmla="*/ 286033 h 314645"/>
              <a:gd name="connsiteX23" fmla="*/ 63531 w 419378"/>
              <a:gd name="connsiteY23" fmla="*/ 266963 h 314645"/>
              <a:gd name="connsiteX24" fmla="*/ 38125 w 419378"/>
              <a:gd name="connsiteY24" fmla="*/ 244720 h 314645"/>
              <a:gd name="connsiteX25" fmla="*/ 16936 w 419378"/>
              <a:gd name="connsiteY25" fmla="*/ 216120 h 314645"/>
              <a:gd name="connsiteX26" fmla="*/ 4234 w 419378"/>
              <a:gd name="connsiteY26" fmla="*/ 187508 h 314645"/>
              <a:gd name="connsiteX27" fmla="*/ 0 w 419378"/>
              <a:gd name="connsiteY27" fmla="*/ 155724 h 314645"/>
              <a:gd name="connsiteX28" fmla="*/ 0 w 419378"/>
              <a:gd name="connsiteY28" fmla="*/ 155724 h 314645"/>
              <a:gd name="connsiteX29" fmla="*/ 4234 w 419378"/>
              <a:gd name="connsiteY29" fmla="*/ 123952 h 314645"/>
              <a:gd name="connsiteX30" fmla="*/ 16936 w 419378"/>
              <a:gd name="connsiteY30" fmla="*/ 95340 h 314645"/>
              <a:gd name="connsiteX31" fmla="*/ 38125 w 419378"/>
              <a:gd name="connsiteY31" fmla="*/ 66740 h 314645"/>
              <a:gd name="connsiteX32" fmla="*/ 63531 w 419378"/>
              <a:gd name="connsiteY32" fmla="*/ 44498 h 314645"/>
              <a:gd name="connsiteX33" fmla="*/ 93187 w 419378"/>
              <a:gd name="connsiteY33" fmla="*/ 25427 h 314645"/>
              <a:gd name="connsiteX34" fmla="*/ 131312 w 419378"/>
              <a:gd name="connsiteY34" fmla="*/ 9529 h 314645"/>
              <a:gd name="connsiteX35" fmla="*/ 169437 w 419378"/>
              <a:gd name="connsiteY35" fmla="*/ 3172 h 314645"/>
              <a:gd name="connsiteX36" fmla="*/ 211797 w 419378"/>
              <a:gd name="connsiteY36" fmla="*/ 0 h 314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419378" h="314645">
                <a:moveTo>
                  <a:pt x="211797" y="0"/>
                </a:moveTo>
                <a:lnTo>
                  <a:pt x="211797" y="0"/>
                </a:lnTo>
                <a:lnTo>
                  <a:pt x="254156" y="3172"/>
                </a:lnTo>
                <a:lnTo>
                  <a:pt x="292282" y="9529"/>
                </a:lnTo>
                <a:lnTo>
                  <a:pt x="330407" y="25427"/>
                </a:lnTo>
                <a:lnTo>
                  <a:pt x="360064" y="44498"/>
                </a:lnTo>
                <a:lnTo>
                  <a:pt x="385486" y="66740"/>
                </a:lnTo>
                <a:lnTo>
                  <a:pt x="406658" y="95340"/>
                </a:lnTo>
                <a:lnTo>
                  <a:pt x="415143" y="123952"/>
                </a:lnTo>
                <a:lnTo>
                  <a:pt x="419377" y="155724"/>
                </a:lnTo>
                <a:lnTo>
                  <a:pt x="419377" y="155724"/>
                </a:lnTo>
                <a:lnTo>
                  <a:pt x="415143" y="187508"/>
                </a:lnTo>
                <a:lnTo>
                  <a:pt x="406658" y="216120"/>
                </a:lnTo>
                <a:lnTo>
                  <a:pt x="385486" y="244720"/>
                </a:lnTo>
                <a:lnTo>
                  <a:pt x="360064" y="266963"/>
                </a:lnTo>
                <a:lnTo>
                  <a:pt x="330407" y="286033"/>
                </a:lnTo>
                <a:lnTo>
                  <a:pt x="292282" y="301932"/>
                </a:lnTo>
                <a:lnTo>
                  <a:pt x="254157" y="311461"/>
                </a:lnTo>
                <a:lnTo>
                  <a:pt x="211797" y="314645"/>
                </a:lnTo>
                <a:lnTo>
                  <a:pt x="211797" y="314645"/>
                </a:lnTo>
                <a:lnTo>
                  <a:pt x="169437" y="311461"/>
                </a:lnTo>
                <a:lnTo>
                  <a:pt x="131312" y="301932"/>
                </a:lnTo>
                <a:lnTo>
                  <a:pt x="93187" y="286033"/>
                </a:lnTo>
                <a:lnTo>
                  <a:pt x="63531" y="266963"/>
                </a:lnTo>
                <a:lnTo>
                  <a:pt x="38125" y="244720"/>
                </a:lnTo>
                <a:lnTo>
                  <a:pt x="16936" y="216120"/>
                </a:lnTo>
                <a:lnTo>
                  <a:pt x="4234" y="187508"/>
                </a:lnTo>
                <a:lnTo>
                  <a:pt x="0" y="155724"/>
                </a:lnTo>
                <a:lnTo>
                  <a:pt x="0" y="155724"/>
                </a:lnTo>
                <a:lnTo>
                  <a:pt x="4234" y="123952"/>
                </a:lnTo>
                <a:lnTo>
                  <a:pt x="16936" y="95340"/>
                </a:lnTo>
                <a:lnTo>
                  <a:pt x="38125" y="66740"/>
                </a:lnTo>
                <a:lnTo>
                  <a:pt x="63531" y="44498"/>
                </a:lnTo>
                <a:lnTo>
                  <a:pt x="93187" y="25427"/>
                </a:lnTo>
                <a:lnTo>
                  <a:pt x="131312" y="9529"/>
                </a:lnTo>
                <a:lnTo>
                  <a:pt x="169437" y="3172"/>
                </a:lnTo>
                <a:lnTo>
                  <a:pt x="211797" y="0"/>
                </a:lnTo>
              </a:path>
            </a:pathLst>
          </a:custGeom>
          <a:solidFill>
            <a:srgbClr val="ffd01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0454" y="4404869"/>
            <a:ext cx="402424" cy="301931"/>
          </a:xfrm>
          <a:custGeom>
            <a:avLst/>
            <a:gdLst>
              <a:gd name="connsiteX0" fmla="*/ 203328 w 402424"/>
              <a:gd name="connsiteY0" fmla="*/ 0 h 301931"/>
              <a:gd name="connsiteX1" fmla="*/ 203328 w 402424"/>
              <a:gd name="connsiteY1" fmla="*/ 0 h 301931"/>
              <a:gd name="connsiteX2" fmla="*/ 241454 w 402424"/>
              <a:gd name="connsiteY2" fmla="*/ 3184 h 301931"/>
              <a:gd name="connsiteX3" fmla="*/ 279579 w 402424"/>
              <a:gd name="connsiteY3" fmla="*/ 12713 h 301931"/>
              <a:gd name="connsiteX4" fmla="*/ 313470 w 402424"/>
              <a:gd name="connsiteY4" fmla="*/ 25427 h 301931"/>
              <a:gd name="connsiteX5" fmla="*/ 343127 w 402424"/>
              <a:gd name="connsiteY5" fmla="*/ 44498 h 301931"/>
              <a:gd name="connsiteX6" fmla="*/ 368532 w 402424"/>
              <a:gd name="connsiteY6" fmla="*/ 66740 h 301931"/>
              <a:gd name="connsiteX7" fmla="*/ 385486 w 402424"/>
              <a:gd name="connsiteY7" fmla="*/ 92168 h 301931"/>
              <a:gd name="connsiteX8" fmla="*/ 398189 w 402424"/>
              <a:gd name="connsiteY8" fmla="*/ 120780 h 301931"/>
              <a:gd name="connsiteX9" fmla="*/ 402423 w 402424"/>
              <a:gd name="connsiteY9" fmla="*/ 152551 h 301931"/>
              <a:gd name="connsiteX10" fmla="*/ 402423 w 402424"/>
              <a:gd name="connsiteY10" fmla="*/ 152551 h 301931"/>
              <a:gd name="connsiteX11" fmla="*/ 398189 w 402424"/>
              <a:gd name="connsiteY11" fmla="*/ 181164 h 301931"/>
              <a:gd name="connsiteX12" fmla="*/ 385486 w 402424"/>
              <a:gd name="connsiteY12" fmla="*/ 209763 h 301931"/>
              <a:gd name="connsiteX13" fmla="*/ 368532 w 402424"/>
              <a:gd name="connsiteY13" fmla="*/ 235191 h 301931"/>
              <a:gd name="connsiteX14" fmla="*/ 343127 w 402424"/>
              <a:gd name="connsiteY14" fmla="*/ 257433 h 301931"/>
              <a:gd name="connsiteX15" fmla="*/ 313470 w 402424"/>
              <a:gd name="connsiteY15" fmla="*/ 276504 h 301931"/>
              <a:gd name="connsiteX16" fmla="*/ 279579 w 402424"/>
              <a:gd name="connsiteY16" fmla="*/ 289218 h 301931"/>
              <a:gd name="connsiteX17" fmla="*/ 241454 w 402424"/>
              <a:gd name="connsiteY17" fmla="*/ 298760 h 301931"/>
              <a:gd name="connsiteX18" fmla="*/ 203329 w 402424"/>
              <a:gd name="connsiteY18" fmla="*/ 301931 h 301931"/>
              <a:gd name="connsiteX19" fmla="*/ 203329 w 402424"/>
              <a:gd name="connsiteY19" fmla="*/ 301931 h 301931"/>
              <a:gd name="connsiteX20" fmla="*/ 160969 w 402424"/>
              <a:gd name="connsiteY20" fmla="*/ 298760 h 301931"/>
              <a:gd name="connsiteX21" fmla="*/ 122844 w 402424"/>
              <a:gd name="connsiteY21" fmla="*/ 289218 h 301931"/>
              <a:gd name="connsiteX22" fmla="*/ 88953 w 402424"/>
              <a:gd name="connsiteY22" fmla="*/ 276504 h 301931"/>
              <a:gd name="connsiteX23" fmla="*/ 59296 w 402424"/>
              <a:gd name="connsiteY23" fmla="*/ 257433 h 301931"/>
              <a:gd name="connsiteX24" fmla="*/ 33890 w 402424"/>
              <a:gd name="connsiteY24" fmla="*/ 235191 h 301931"/>
              <a:gd name="connsiteX25" fmla="*/ 16936 w 402424"/>
              <a:gd name="connsiteY25" fmla="*/ 209763 h 301931"/>
              <a:gd name="connsiteX26" fmla="*/ 4234 w 402424"/>
              <a:gd name="connsiteY26" fmla="*/ 181164 h 301931"/>
              <a:gd name="connsiteX27" fmla="*/ 0 w 402424"/>
              <a:gd name="connsiteY27" fmla="*/ 152551 h 301931"/>
              <a:gd name="connsiteX28" fmla="*/ 0 w 402424"/>
              <a:gd name="connsiteY28" fmla="*/ 152551 h 301931"/>
              <a:gd name="connsiteX29" fmla="*/ 4234 w 402424"/>
              <a:gd name="connsiteY29" fmla="*/ 120780 h 301931"/>
              <a:gd name="connsiteX30" fmla="*/ 16936 w 402424"/>
              <a:gd name="connsiteY30" fmla="*/ 92168 h 301931"/>
              <a:gd name="connsiteX31" fmla="*/ 33890 w 402424"/>
              <a:gd name="connsiteY31" fmla="*/ 66740 h 301931"/>
              <a:gd name="connsiteX32" fmla="*/ 59296 w 402424"/>
              <a:gd name="connsiteY32" fmla="*/ 44498 h 301931"/>
              <a:gd name="connsiteX33" fmla="*/ 88953 w 402424"/>
              <a:gd name="connsiteY33" fmla="*/ 25427 h 301931"/>
              <a:gd name="connsiteX34" fmla="*/ 122844 w 402424"/>
              <a:gd name="connsiteY34" fmla="*/ 12713 h 301931"/>
              <a:gd name="connsiteX35" fmla="*/ 160969 w 402424"/>
              <a:gd name="connsiteY35" fmla="*/ 3184 h 301931"/>
              <a:gd name="connsiteX36" fmla="*/ 203328 w 402424"/>
              <a:gd name="connsiteY36" fmla="*/ 0 h 3019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402424" h="301931">
                <a:moveTo>
                  <a:pt x="203328" y="0"/>
                </a:moveTo>
                <a:lnTo>
                  <a:pt x="203328" y="0"/>
                </a:lnTo>
                <a:lnTo>
                  <a:pt x="241454" y="3184"/>
                </a:lnTo>
                <a:lnTo>
                  <a:pt x="279579" y="12713"/>
                </a:lnTo>
                <a:lnTo>
                  <a:pt x="313470" y="25427"/>
                </a:lnTo>
                <a:lnTo>
                  <a:pt x="343127" y="44498"/>
                </a:lnTo>
                <a:lnTo>
                  <a:pt x="368532" y="66740"/>
                </a:lnTo>
                <a:lnTo>
                  <a:pt x="385486" y="92168"/>
                </a:lnTo>
                <a:lnTo>
                  <a:pt x="398189" y="120780"/>
                </a:lnTo>
                <a:lnTo>
                  <a:pt x="402423" y="152551"/>
                </a:lnTo>
                <a:lnTo>
                  <a:pt x="402423" y="152551"/>
                </a:lnTo>
                <a:lnTo>
                  <a:pt x="398189" y="181164"/>
                </a:lnTo>
                <a:lnTo>
                  <a:pt x="385486" y="209763"/>
                </a:lnTo>
                <a:lnTo>
                  <a:pt x="368532" y="235191"/>
                </a:lnTo>
                <a:lnTo>
                  <a:pt x="343127" y="257433"/>
                </a:lnTo>
                <a:lnTo>
                  <a:pt x="313470" y="276504"/>
                </a:lnTo>
                <a:lnTo>
                  <a:pt x="279579" y="289218"/>
                </a:lnTo>
                <a:lnTo>
                  <a:pt x="241454" y="298760"/>
                </a:lnTo>
                <a:lnTo>
                  <a:pt x="203329" y="301931"/>
                </a:lnTo>
                <a:lnTo>
                  <a:pt x="203329" y="301931"/>
                </a:lnTo>
                <a:lnTo>
                  <a:pt x="160969" y="298760"/>
                </a:lnTo>
                <a:lnTo>
                  <a:pt x="122844" y="289218"/>
                </a:lnTo>
                <a:lnTo>
                  <a:pt x="88953" y="276504"/>
                </a:lnTo>
                <a:lnTo>
                  <a:pt x="59296" y="257433"/>
                </a:lnTo>
                <a:lnTo>
                  <a:pt x="33890" y="235191"/>
                </a:lnTo>
                <a:lnTo>
                  <a:pt x="16936" y="209763"/>
                </a:lnTo>
                <a:lnTo>
                  <a:pt x="4234" y="181164"/>
                </a:lnTo>
                <a:lnTo>
                  <a:pt x="0" y="152551"/>
                </a:lnTo>
                <a:lnTo>
                  <a:pt x="0" y="152551"/>
                </a:lnTo>
                <a:lnTo>
                  <a:pt x="4234" y="120780"/>
                </a:lnTo>
                <a:lnTo>
                  <a:pt x="16936" y="92168"/>
                </a:lnTo>
                <a:lnTo>
                  <a:pt x="33890" y="66740"/>
                </a:lnTo>
                <a:lnTo>
                  <a:pt x="59296" y="44498"/>
                </a:lnTo>
                <a:lnTo>
                  <a:pt x="88953" y="25427"/>
                </a:lnTo>
                <a:lnTo>
                  <a:pt x="122844" y="12713"/>
                </a:lnTo>
                <a:lnTo>
                  <a:pt x="160969" y="3184"/>
                </a:lnTo>
                <a:lnTo>
                  <a:pt x="203328" y="0"/>
                </a:lnTo>
              </a:path>
            </a:pathLst>
          </a:custGeom>
          <a:solidFill>
            <a:srgbClr val="ffc92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8922" y="4411226"/>
            <a:ext cx="381252" cy="286046"/>
          </a:xfrm>
          <a:custGeom>
            <a:avLst/>
            <a:gdLst>
              <a:gd name="connsiteX0" fmla="*/ 190626 w 381252"/>
              <a:gd name="connsiteY0" fmla="*/ 0 h 286046"/>
              <a:gd name="connsiteX1" fmla="*/ 190626 w 381252"/>
              <a:gd name="connsiteY1" fmla="*/ 0 h 286046"/>
              <a:gd name="connsiteX2" fmla="*/ 228751 w 381252"/>
              <a:gd name="connsiteY2" fmla="*/ 3184 h 286046"/>
              <a:gd name="connsiteX3" fmla="*/ 266876 w 381252"/>
              <a:gd name="connsiteY3" fmla="*/ 12713 h 286046"/>
              <a:gd name="connsiteX4" fmla="*/ 296533 w 381252"/>
              <a:gd name="connsiteY4" fmla="*/ 25427 h 286046"/>
              <a:gd name="connsiteX5" fmla="*/ 326190 w 381252"/>
              <a:gd name="connsiteY5" fmla="*/ 41325 h 286046"/>
              <a:gd name="connsiteX6" fmla="*/ 351595 w 381252"/>
              <a:gd name="connsiteY6" fmla="*/ 63568 h 286046"/>
              <a:gd name="connsiteX7" fmla="*/ 368549 w 381252"/>
              <a:gd name="connsiteY7" fmla="*/ 88996 h 286046"/>
              <a:gd name="connsiteX8" fmla="*/ 377018 w 381252"/>
              <a:gd name="connsiteY8" fmla="*/ 114423 h 286046"/>
              <a:gd name="connsiteX9" fmla="*/ 381252 w 381252"/>
              <a:gd name="connsiteY9" fmla="*/ 143023 h 286046"/>
              <a:gd name="connsiteX10" fmla="*/ 381252 w 381252"/>
              <a:gd name="connsiteY10" fmla="*/ 143023 h 286046"/>
              <a:gd name="connsiteX11" fmla="*/ 377018 w 381252"/>
              <a:gd name="connsiteY11" fmla="*/ 171622 h 286046"/>
              <a:gd name="connsiteX12" fmla="*/ 368549 w 381252"/>
              <a:gd name="connsiteY12" fmla="*/ 200234 h 286046"/>
              <a:gd name="connsiteX13" fmla="*/ 351595 w 381252"/>
              <a:gd name="connsiteY13" fmla="*/ 222477 h 286046"/>
              <a:gd name="connsiteX14" fmla="*/ 326190 w 381252"/>
              <a:gd name="connsiteY14" fmla="*/ 244720 h 286046"/>
              <a:gd name="connsiteX15" fmla="*/ 296533 w 381252"/>
              <a:gd name="connsiteY15" fmla="*/ 260618 h 286046"/>
              <a:gd name="connsiteX16" fmla="*/ 266876 w 381252"/>
              <a:gd name="connsiteY16" fmla="*/ 276504 h 286046"/>
              <a:gd name="connsiteX17" fmla="*/ 228751 w 381252"/>
              <a:gd name="connsiteY17" fmla="*/ 282861 h 286046"/>
              <a:gd name="connsiteX18" fmla="*/ 190626 w 381252"/>
              <a:gd name="connsiteY18" fmla="*/ 286046 h 286046"/>
              <a:gd name="connsiteX19" fmla="*/ 190626 w 381252"/>
              <a:gd name="connsiteY19" fmla="*/ 286046 h 286046"/>
              <a:gd name="connsiteX20" fmla="*/ 152500 w 381252"/>
              <a:gd name="connsiteY20" fmla="*/ 282861 h 286046"/>
              <a:gd name="connsiteX21" fmla="*/ 118609 w 381252"/>
              <a:gd name="connsiteY21" fmla="*/ 276504 h 286046"/>
              <a:gd name="connsiteX22" fmla="*/ 84718 w 381252"/>
              <a:gd name="connsiteY22" fmla="*/ 260618 h 286046"/>
              <a:gd name="connsiteX23" fmla="*/ 55062 w 381252"/>
              <a:gd name="connsiteY23" fmla="*/ 244720 h 286046"/>
              <a:gd name="connsiteX24" fmla="*/ 33890 w 381252"/>
              <a:gd name="connsiteY24" fmla="*/ 222477 h 286046"/>
              <a:gd name="connsiteX25" fmla="*/ 16936 w 381252"/>
              <a:gd name="connsiteY25" fmla="*/ 200234 h 286046"/>
              <a:gd name="connsiteX26" fmla="*/ 4234 w 381252"/>
              <a:gd name="connsiteY26" fmla="*/ 171622 h 286046"/>
              <a:gd name="connsiteX27" fmla="*/ 0 w 381252"/>
              <a:gd name="connsiteY27" fmla="*/ 143023 h 286046"/>
              <a:gd name="connsiteX28" fmla="*/ 0 w 381252"/>
              <a:gd name="connsiteY28" fmla="*/ 143023 h 286046"/>
              <a:gd name="connsiteX29" fmla="*/ 4234 w 381252"/>
              <a:gd name="connsiteY29" fmla="*/ 114423 h 286046"/>
              <a:gd name="connsiteX30" fmla="*/ 16936 w 381252"/>
              <a:gd name="connsiteY30" fmla="*/ 88996 h 286046"/>
              <a:gd name="connsiteX31" fmla="*/ 33890 w 381252"/>
              <a:gd name="connsiteY31" fmla="*/ 63568 h 286046"/>
              <a:gd name="connsiteX32" fmla="*/ 55062 w 381252"/>
              <a:gd name="connsiteY32" fmla="*/ 41325 h 286046"/>
              <a:gd name="connsiteX33" fmla="*/ 84718 w 381252"/>
              <a:gd name="connsiteY33" fmla="*/ 25427 h 286046"/>
              <a:gd name="connsiteX34" fmla="*/ 118609 w 381252"/>
              <a:gd name="connsiteY34" fmla="*/ 12713 h 286046"/>
              <a:gd name="connsiteX35" fmla="*/ 152500 w 381252"/>
              <a:gd name="connsiteY35" fmla="*/ 3184 h 286046"/>
              <a:gd name="connsiteX36" fmla="*/ 190626 w 381252"/>
              <a:gd name="connsiteY36" fmla="*/ 0 h 2860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381252" h="286046">
                <a:moveTo>
                  <a:pt x="190626" y="0"/>
                </a:moveTo>
                <a:lnTo>
                  <a:pt x="190626" y="0"/>
                </a:lnTo>
                <a:lnTo>
                  <a:pt x="228751" y="3184"/>
                </a:lnTo>
                <a:lnTo>
                  <a:pt x="266876" y="12713"/>
                </a:lnTo>
                <a:lnTo>
                  <a:pt x="296533" y="25427"/>
                </a:lnTo>
                <a:lnTo>
                  <a:pt x="326190" y="41325"/>
                </a:lnTo>
                <a:lnTo>
                  <a:pt x="351595" y="63568"/>
                </a:lnTo>
                <a:lnTo>
                  <a:pt x="368549" y="88996"/>
                </a:lnTo>
                <a:lnTo>
                  <a:pt x="377018" y="114423"/>
                </a:lnTo>
                <a:lnTo>
                  <a:pt x="381252" y="143023"/>
                </a:lnTo>
                <a:lnTo>
                  <a:pt x="381252" y="143023"/>
                </a:lnTo>
                <a:lnTo>
                  <a:pt x="377018" y="171622"/>
                </a:lnTo>
                <a:lnTo>
                  <a:pt x="368549" y="200234"/>
                </a:lnTo>
                <a:lnTo>
                  <a:pt x="351595" y="222477"/>
                </a:lnTo>
                <a:lnTo>
                  <a:pt x="326190" y="244720"/>
                </a:lnTo>
                <a:lnTo>
                  <a:pt x="296533" y="260618"/>
                </a:lnTo>
                <a:lnTo>
                  <a:pt x="266876" y="276504"/>
                </a:lnTo>
                <a:lnTo>
                  <a:pt x="228751" y="282861"/>
                </a:lnTo>
                <a:lnTo>
                  <a:pt x="190626" y="286046"/>
                </a:lnTo>
                <a:lnTo>
                  <a:pt x="190626" y="286046"/>
                </a:lnTo>
                <a:lnTo>
                  <a:pt x="152500" y="282861"/>
                </a:lnTo>
                <a:lnTo>
                  <a:pt x="118609" y="276504"/>
                </a:lnTo>
                <a:lnTo>
                  <a:pt x="84718" y="260618"/>
                </a:lnTo>
                <a:lnTo>
                  <a:pt x="55062" y="244720"/>
                </a:lnTo>
                <a:lnTo>
                  <a:pt x="33890" y="222477"/>
                </a:lnTo>
                <a:lnTo>
                  <a:pt x="16936" y="200234"/>
                </a:lnTo>
                <a:lnTo>
                  <a:pt x="4234" y="171622"/>
                </a:lnTo>
                <a:lnTo>
                  <a:pt x="0" y="143023"/>
                </a:lnTo>
                <a:lnTo>
                  <a:pt x="0" y="143023"/>
                </a:lnTo>
                <a:lnTo>
                  <a:pt x="4234" y="114423"/>
                </a:lnTo>
                <a:lnTo>
                  <a:pt x="16936" y="88996"/>
                </a:lnTo>
                <a:lnTo>
                  <a:pt x="33890" y="63568"/>
                </a:lnTo>
                <a:lnTo>
                  <a:pt x="55062" y="41325"/>
                </a:lnTo>
                <a:lnTo>
                  <a:pt x="84718" y="25427"/>
                </a:lnTo>
                <a:lnTo>
                  <a:pt x="118609" y="12713"/>
                </a:lnTo>
                <a:lnTo>
                  <a:pt x="152500" y="3184"/>
                </a:lnTo>
                <a:lnTo>
                  <a:pt x="190626" y="0"/>
                </a:lnTo>
              </a:path>
            </a:pathLst>
          </a:custGeom>
          <a:solidFill>
            <a:srgbClr val="ffc2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57391" y="4417583"/>
            <a:ext cx="364315" cy="270147"/>
          </a:xfrm>
          <a:custGeom>
            <a:avLst/>
            <a:gdLst>
              <a:gd name="connsiteX0" fmla="*/ 182157 w 364315"/>
              <a:gd name="connsiteY0" fmla="*/ 0 h 270147"/>
              <a:gd name="connsiteX1" fmla="*/ 182157 w 364315"/>
              <a:gd name="connsiteY1" fmla="*/ 0 h 270147"/>
              <a:gd name="connsiteX2" fmla="*/ 220282 w 364315"/>
              <a:gd name="connsiteY2" fmla="*/ 3184 h 270147"/>
              <a:gd name="connsiteX3" fmla="*/ 254173 w 364315"/>
              <a:gd name="connsiteY3" fmla="*/ 9541 h 270147"/>
              <a:gd name="connsiteX4" fmla="*/ 283830 w 364315"/>
              <a:gd name="connsiteY4" fmla="*/ 22255 h 270147"/>
              <a:gd name="connsiteX5" fmla="*/ 309236 w 364315"/>
              <a:gd name="connsiteY5" fmla="*/ 38141 h 270147"/>
              <a:gd name="connsiteX6" fmla="*/ 330424 w 364315"/>
              <a:gd name="connsiteY6" fmla="*/ 60383 h 270147"/>
              <a:gd name="connsiteX7" fmla="*/ 347361 w 364315"/>
              <a:gd name="connsiteY7" fmla="*/ 82639 h 270147"/>
              <a:gd name="connsiteX8" fmla="*/ 360081 w 364315"/>
              <a:gd name="connsiteY8" fmla="*/ 108066 h 270147"/>
              <a:gd name="connsiteX9" fmla="*/ 364315 w 364315"/>
              <a:gd name="connsiteY9" fmla="*/ 136666 h 270147"/>
              <a:gd name="connsiteX10" fmla="*/ 364315 w 364315"/>
              <a:gd name="connsiteY10" fmla="*/ 136666 h 270147"/>
              <a:gd name="connsiteX11" fmla="*/ 360081 w 364315"/>
              <a:gd name="connsiteY11" fmla="*/ 162093 h 270147"/>
              <a:gd name="connsiteX12" fmla="*/ 347361 w 364315"/>
              <a:gd name="connsiteY12" fmla="*/ 187521 h 270147"/>
              <a:gd name="connsiteX13" fmla="*/ 330424 w 364315"/>
              <a:gd name="connsiteY13" fmla="*/ 212948 h 270147"/>
              <a:gd name="connsiteX14" fmla="*/ 309236 w 364315"/>
              <a:gd name="connsiteY14" fmla="*/ 232006 h 270147"/>
              <a:gd name="connsiteX15" fmla="*/ 283830 w 364315"/>
              <a:gd name="connsiteY15" fmla="*/ 247905 h 270147"/>
              <a:gd name="connsiteX16" fmla="*/ 254174 w 364315"/>
              <a:gd name="connsiteY16" fmla="*/ 260618 h 270147"/>
              <a:gd name="connsiteX17" fmla="*/ 220283 w 364315"/>
              <a:gd name="connsiteY17" fmla="*/ 270147 h 270147"/>
              <a:gd name="connsiteX18" fmla="*/ 182157 w 364315"/>
              <a:gd name="connsiteY18" fmla="*/ 270147 h 270147"/>
              <a:gd name="connsiteX19" fmla="*/ 182157 w 364315"/>
              <a:gd name="connsiteY19" fmla="*/ 270147 h 270147"/>
              <a:gd name="connsiteX20" fmla="*/ 144032 w 364315"/>
              <a:gd name="connsiteY20" fmla="*/ 270147 h 270147"/>
              <a:gd name="connsiteX21" fmla="*/ 110141 w 364315"/>
              <a:gd name="connsiteY21" fmla="*/ 260618 h 270147"/>
              <a:gd name="connsiteX22" fmla="*/ 80485 w 364315"/>
              <a:gd name="connsiteY22" fmla="*/ 247905 h 270147"/>
              <a:gd name="connsiteX23" fmla="*/ 55079 w 364315"/>
              <a:gd name="connsiteY23" fmla="*/ 232006 h 270147"/>
              <a:gd name="connsiteX24" fmla="*/ 33890 w 364315"/>
              <a:gd name="connsiteY24" fmla="*/ 212948 h 270147"/>
              <a:gd name="connsiteX25" fmla="*/ 16954 w 364315"/>
              <a:gd name="connsiteY25" fmla="*/ 187521 h 270147"/>
              <a:gd name="connsiteX26" fmla="*/ 4234 w 364315"/>
              <a:gd name="connsiteY26" fmla="*/ 162093 h 270147"/>
              <a:gd name="connsiteX27" fmla="*/ 0 w 364315"/>
              <a:gd name="connsiteY27" fmla="*/ 136666 h 270147"/>
              <a:gd name="connsiteX28" fmla="*/ 0 w 364315"/>
              <a:gd name="connsiteY28" fmla="*/ 136666 h 270147"/>
              <a:gd name="connsiteX29" fmla="*/ 4234 w 364315"/>
              <a:gd name="connsiteY29" fmla="*/ 108066 h 270147"/>
              <a:gd name="connsiteX30" fmla="*/ 16954 w 364315"/>
              <a:gd name="connsiteY30" fmla="*/ 82639 h 270147"/>
              <a:gd name="connsiteX31" fmla="*/ 33890 w 364315"/>
              <a:gd name="connsiteY31" fmla="*/ 60383 h 270147"/>
              <a:gd name="connsiteX32" fmla="*/ 55079 w 364315"/>
              <a:gd name="connsiteY32" fmla="*/ 38141 h 270147"/>
              <a:gd name="connsiteX33" fmla="*/ 80485 w 364315"/>
              <a:gd name="connsiteY33" fmla="*/ 22255 h 270147"/>
              <a:gd name="connsiteX34" fmla="*/ 110141 w 364315"/>
              <a:gd name="connsiteY34" fmla="*/ 9541 h 270147"/>
              <a:gd name="connsiteX35" fmla="*/ 144032 w 364315"/>
              <a:gd name="connsiteY35" fmla="*/ 3184 h 270147"/>
              <a:gd name="connsiteX36" fmla="*/ 182157 w 364315"/>
              <a:gd name="connsiteY36" fmla="*/ 0 h 270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364315" h="270147">
                <a:moveTo>
                  <a:pt x="182157" y="0"/>
                </a:moveTo>
                <a:lnTo>
                  <a:pt x="182157" y="0"/>
                </a:lnTo>
                <a:lnTo>
                  <a:pt x="220282" y="3184"/>
                </a:lnTo>
                <a:lnTo>
                  <a:pt x="254173" y="9541"/>
                </a:lnTo>
                <a:lnTo>
                  <a:pt x="283830" y="22255"/>
                </a:lnTo>
                <a:lnTo>
                  <a:pt x="309236" y="38141"/>
                </a:lnTo>
                <a:lnTo>
                  <a:pt x="330424" y="60383"/>
                </a:lnTo>
                <a:lnTo>
                  <a:pt x="347361" y="82639"/>
                </a:lnTo>
                <a:lnTo>
                  <a:pt x="360081" y="108066"/>
                </a:lnTo>
                <a:lnTo>
                  <a:pt x="364315" y="136666"/>
                </a:lnTo>
                <a:lnTo>
                  <a:pt x="364315" y="136666"/>
                </a:lnTo>
                <a:lnTo>
                  <a:pt x="360081" y="162093"/>
                </a:lnTo>
                <a:lnTo>
                  <a:pt x="347361" y="187521"/>
                </a:lnTo>
                <a:lnTo>
                  <a:pt x="330424" y="212948"/>
                </a:lnTo>
                <a:lnTo>
                  <a:pt x="309236" y="232006"/>
                </a:lnTo>
                <a:lnTo>
                  <a:pt x="283830" y="247905"/>
                </a:lnTo>
                <a:lnTo>
                  <a:pt x="254174" y="260618"/>
                </a:lnTo>
                <a:lnTo>
                  <a:pt x="220283" y="270147"/>
                </a:lnTo>
                <a:lnTo>
                  <a:pt x="182157" y="270147"/>
                </a:lnTo>
                <a:lnTo>
                  <a:pt x="182157" y="270147"/>
                </a:lnTo>
                <a:lnTo>
                  <a:pt x="144032" y="270147"/>
                </a:lnTo>
                <a:lnTo>
                  <a:pt x="110141" y="260618"/>
                </a:lnTo>
                <a:lnTo>
                  <a:pt x="80485" y="247905"/>
                </a:lnTo>
                <a:lnTo>
                  <a:pt x="55079" y="232006"/>
                </a:lnTo>
                <a:lnTo>
                  <a:pt x="33890" y="212948"/>
                </a:lnTo>
                <a:lnTo>
                  <a:pt x="16954" y="187521"/>
                </a:lnTo>
                <a:lnTo>
                  <a:pt x="4234" y="162093"/>
                </a:lnTo>
                <a:lnTo>
                  <a:pt x="0" y="136666"/>
                </a:lnTo>
                <a:lnTo>
                  <a:pt x="0" y="136666"/>
                </a:lnTo>
                <a:lnTo>
                  <a:pt x="4234" y="108066"/>
                </a:lnTo>
                <a:lnTo>
                  <a:pt x="16954" y="82639"/>
                </a:lnTo>
                <a:lnTo>
                  <a:pt x="33890" y="60383"/>
                </a:lnTo>
                <a:lnTo>
                  <a:pt x="55079" y="38141"/>
                </a:lnTo>
                <a:lnTo>
                  <a:pt x="80485" y="22255"/>
                </a:lnTo>
                <a:lnTo>
                  <a:pt x="110141" y="9541"/>
                </a:lnTo>
                <a:lnTo>
                  <a:pt x="144032" y="3184"/>
                </a:lnTo>
                <a:lnTo>
                  <a:pt x="182157" y="0"/>
                </a:lnTo>
              </a:path>
            </a:pathLst>
          </a:custGeom>
          <a:solidFill>
            <a:srgbClr val="febb2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65859" y="4423940"/>
            <a:ext cx="343127" cy="257433"/>
          </a:xfrm>
          <a:custGeom>
            <a:avLst/>
            <a:gdLst>
              <a:gd name="connsiteX0" fmla="*/ 173689 w 343127"/>
              <a:gd name="connsiteY0" fmla="*/ 0 h 257433"/>
              <a:gd name="connsiteX1" fmla="*/ 173689 w 343127"/>
              <a:gd name="connsiteY1" fmla="*/ 0 h 257433"/>
              <a:gd name="connsiteX2" fmla="*/ 207580 w 343127"/>
              <a:gd name="connsiteY2" fmla="*/ 3184 h 257433"/>
              <a:gd name="connsiteX3" fmla="*/ 241471 w 343127"/>
              <a:gd name="connsiteY3" fmla="*/ 9541 h 257433"/>
              <a:gd name="connsiteX4" fmla="*/ 266876 w 343127"/>
              <a:gd name="connsiteY4" fmla="*/ 22255 h 257433"/>
              <a:gd name="connsiteX5" fmla="*/ 292299 w 343127"/>
              <a:gd name="connsiteY5" fmla="*/ 38141 h 257433"/>
              <a:gd name="connsiteX6" fmla="*/ 313487 w 343127"/>
              <a:gd name="connsiteY6" fmla="*/ 57211 h 257433"/>
              <a:gd name="connsiteX7" fmla="*/ 330424 w 343127"/>
              <a:gd name="connsiteY7" fmla="*/ 76282 h 257433"/>
              <a:gd name="connsiteX8" fmla="*/ 338893 w 343127"/>
              <a:gd name="connsiteY8" fmla="*/ 101709 h 257433"/>
              <a:gd name="connsiteX9" fmla="*/ 343127 w 343127"/>
              <a:gd name="connsiteY9" fmla="*/ 127137 h 257433"/>
              <a:gd name="connsiteX10" fmla="*/ 343127 w 343127"/>
              <a:gd name="connsiteY10" fmla="*/ 127137 h 257433"/>
              <a:gd name="connsiteX11" fmla="*/ 338893 w 343127"/>
              <a:gd name="connsiteY11" fmla="*/ 152551 h 257433"/>
              <a:gd name="connsiteX12" fmla="*/ 330424 w 343127"/>
              <a:gd name="connsiteY12" fmla="*/ 177979 h 257433"/>
              <a:gd name="connsiteX13" fmla="*/ 313487 w 343127"/>
              <a:gd name="connsiteY13" fmla="*/ 200235 h 257433"/>
              <a:gd name="connsiteX14" fmla="*/ 292299 w 343127"/>
              <a:gd name="connsiteY14" fmla="*/ 219305 h 257433"/>
              <a:gd name="connsiteX15" fmla="*/ 266876 w 343127"/>
              <a:gd name="connsiteY15" fmla="*/ 235191 h 257433"/>
              <a:gd name="connsiteX16" fmla="*/ 241471 w 343127"/>
              <a:gd name="connsiteY16" fmla="*/ 244720 h 257433"/>
              <a:gd name="connsiteX17" fmla="*/ 207580 w 343127"/>
              <a:gd name="connsiteY17" fmla="*/ 254261 h 257433"/>
              <a:gd name="connsiteX18" fmla="*/ 173689 w 343127"/>
              <a:gd name="connsiteY18" fmla="*/ 257433 h 257433"/>
              <a:gd name="connsiteX19" fmla="*/ 173689 w 343127"/>
              <a:gd name="connsiteY19" fmla="*/ 257433 h 257433"/>
              <a:gd name="connsiteX20" fmla="*/ 139798 w 343127"/>
              <a:gd name="connsiteY20" fmla="*/ 254261 h 257433"/>
              <a:gd name="connsiteX21" fmla="*/ 105907 w 343127"/>
              <a:gd name="connsiteY21" fmla="*/ 244720 h 257433"/>
              <a:gd name="connsiteX22" fmla="*/ 76250 w 343127"/>
              <a:gd name="connsiteY22" fmla="*/ 235191 h 257433"/>
              <a:gd name="connsiteX23" fmla="*/ 50844 w 343127"/>
              <a:gd name="connsiteY23" fmla="*/ 219305 h 257433"/>
              <a:gd name="connsiteX24" fmla="*/ 29657 w 343127"/>
              <a:gd name="connsiteY24" fmla="*/ 200235 h 257433"/>
              <a:gd name="connsiteX25" fmla="*/ 12720 w 343127"/>
              <a:gd name="connsiteY25" fmla="*/ 177979 h 257433"/>
              <a:gd name="connsiteX26" fmla="*/ 4251 w 343127"/>
              <a:gd name="connsiteY26" fmla="*/ 152551 h 257433"/>
              <a:gd name="connsiteX27" fmla="*/ 0 w 343127"/>
              <a:gd name="connsiteY27" fmla="*/ 127137 h 257433"/>
              <a:gd name="connsiteX28" fmla="*/ 0 w 343127"/>
              <a:gd name="connsiteY28" fmla="*/ 127137 h 257433"/>
              <a:gd name="connsiteX29" fmla="*/ 4251 w 343127"/>
              <a:gd name="connsiteY29" fmla="*/ 101709 h 257433"/>
              <a:gd name="connsiteX30" fmla="*/ 12720 w 343127"/>
              <a:gd name="connsiteY30" fmla="*/ 76282 h 257433"/>
              <a:gd name="connsiteX31" fmla="*/ 29657 w 343127"/>
              <a:gd name="connsiteY31" fmla="*/ 57211 h 257433"/>
              <a:gd name="connsiteX32" fmla="*/ 50844 w 343127"/>
              <a:gd name="connsiteY32" fmla="*/ 38141 h 257433"/>
              <a:gd name="connsiteX33" fmla="*/ 76250 w 343127"/>
              <a:gd name="connsiteY33" fmla="*/ 22255 h 257433"/>
              <a:gd name="connsiteX34" fmla="*/ 105907 w 343127"/>
              <a:gd name="connsiteY34" fmla="*/ 9541 h 257433"/>
              <a:gd name="connsiteX35" fmla="*/ 139798 w 343127"/>
              <a:gd name="connsiteY35" fmla="*/ 3184 h 257433"/>
              <a:gd name="connsiteX36" fmla="*/ 173689 w 343127"/>
              <a:gd name="connsiteY36" fmla="*/ 0 h 2574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343127" h="257433">
                <a:moveTo>
                  <a:pt x="173689" y="0"/>
                </a:moveTo>
                <a:lnTo>
                  <a:pt x="173689" y="0"/>
                </a:lnTo>
                <a:lnTo>
                  <a:pt x="207580" y="3184"/>
                </a:lnTo>
                <a:lnTo>
                  <a:pt x="241471" y="9541"/>
                </a:lnTo>
                <a:lnTo>
                  <a:pt x="266876" y="22255"/>
                </a:lnTo>
                <a:lnTo>
                  <a:pt x="292299" y="38141"/>
                </a:lnTo>
                <a:lnTo>
                  <a:pt x="313487" y="57211"/>
                </a:lnTo>
                <a:lnTo>
                  <a:pt x="330424" y="76282"/>
                </a:lnTo>
                <a:lnTo>
                  <a:pt x="338893" y="101709"/>
                </a:lnTo>
                <a:lnTo>
                  <a:pt x="343127" y="127137"/>
                </a:lnTo>
                <a:lnTo>
                  <a:pt x="343127" y="127137"/>
                </a:lnTo>
                <a:lnTo>
                  <a:pt x="338893" y="152551"/>
                </a:lnTo>
                <a:lnTo>
                  <a:pt x="330424" y="177979"/>
                </a:lnTo>
                <a:lnTo>
                  <a:pt x="313487" y="200235"/>
                </a:lnTo>
                <a:lnTo>
                  <a:pt x="292299" y="219305"/>
                </a:lnTo>
                <a:lnTo>
                  <a:pt x="266876" y="235191"/>
                </a:lnTo>
                <a:lnTo>
                  <a:pt x="241471" y="244720"/>
                </a:lnTo>
                <a:lnTo>
                  <a:pt x="207580" y="254261"/>
                </a:lnTo>
                <a:lnTo>
                  <a:pt x="173689" y="257433"/>
                </a:lnTo>
                <a:lnTo>
                  <a:pt x="173689" y="257433"/>
                </a:lnTo>
                <a:lnTo>
                  <a:pt x="139798" y="254261"/>
                </a:lnTo>
                <a:lnTo>
                  <a:pt x="105907" y="244720"/>
                </a:lnTo>
                <a:lnTo>
                  <a:pt x="76250" y="235191"/>
                </a:lnTo>
                <a:lnTo>
                  <a:pt x="50844" y="219305"/>
                </a:lnTo>
                <a:lnTo>
                  <a:pt x="29657" y="200235"/>
                </a:lnTo>
                <a:lnTo>
                  <a:pt x="12720" y="177979"/>
                </a:lnTo>
                <a:lnTo>
                  <a:pt x="4251" y="152551"/>
                </a:lnTo>
                <a:lnTo>
                  <a:pt x="0" y="127137"/>
                </a:lnTo>
                <a:lnTo>
                  <a:pt x="0" y="127137"/>
                </a:lnTo>
                <a:lnTo>
                  <a:pt x="4251" y="101709"/>
                </a:lnTo>
                <a:lnTo>
                  <a:pt x="12720" y="76282"/>
                </a:lnTo>
                <a:lnTo>
                  <a:pt x="29657" y="57211"/>
                </a:lnTo>
                <a:lnTo>
                  <a:pt x="50844" y="38141"/>
                </a:lnTo>
                <a:lnTo>
                  <a:pt x="76250" y="22255"/>
                </a:lnTo>
                <a:lnTo>
                  <a:pt x="105907" y="9541"/>
                </a:lnTo>
                <a:lnTo>
                  <a:pt x="139798" y="3184"/>
                </a:lnTo>
                <a:lnTo>
                  <a:pt x="173689" y="0"/>
                </a:lnTo>
              </a:path>
            </a:pathLst>
          </a:custGeom>
          <a:solidFill>
            <a:srgbClr val="feb42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74345" y="4427125"/>
            <a:ext cx="326173" cy="244720"/>
          </a:xfrm>
          <a:custGeom>
            <a:avLst/>
            <a:gdLst>
              <a:gd name="connsiteX0" fmla="*/ 160969 w 326173"/>
              <a:gd name="connsiteY0" fmla="*/ 0 h 244720"/>
              <a:gd name="connsiteX1" fmla="*/ 160969 w 326173"/>
              <a:gd name="connsiteY1" fmla="*/ 0 h 244720"/>
              <a:gd name="connsiteX2" fmla="*/ 194860 w 326173"/>
              <a:gd name="connsiteY2" fmla="*/ 3172 h 244720"/>
              <a:gd name="connsiteX3" fmla="*/ 224517 w 326173"/>
              <a:gd name="connsiteY3" fmla="*/ 9528 h 244720"/>
              <a:gd name="connsiteX4" fmla="*/ 254157 w 326173"/>
              <a:gd name="connsiteY4" fmla="*/ 22242 h 244720"/>
              <a:gd name="connsiteX5" fmla="*/ 275345 w 326173"/>
              <a:gd name="connsiteY5" fmla="*/ 38128 h 244720"/>
              <a:gd name="connsiteX6" fmla="*/ 296516 w 326173"/>
              <a:gd name="connsiteY6" fmla="*/ 54026 h 244720"/>
              <a:gd name="connsiteX7" fmla="*/ 313470 w 326173"/>
              <a:gd name="connsiteY7" fmla="*/ 76269 h 244720"/>
              <a:gd name="connsiteX8" fmla="*/ 321939 w 326173"/>
              <a:gd name="connsiteY8" fmla="*/ 98524 h 244720"/>
              <a:gd name="connsiteX9" fmla="*/ 326173 w 326173"/>
              <a:gd name="connsiteY9" fmla="*/ 123952 h 244720"/>
              <a:gd name="connsiteX10" fmla="*/ 326173 w 326173"/>
              <a:gd name="connsiteY10" fmla="*/ 123952 h 244720"/>
              <a:gd name="connsiteX11" fmla="*/ 321939 w 326173"/>
              <a:gd name="connsiteY11" fmla="*/ 146195 h 244720"/>
              <a:gd name="connsiteX12" fmla="*/ 313470 w 326173"/>
              <a:gd name="connsiteY12" fmla="*/ 168438 h 244720"/>
              <a:gd name="connsiteX13" fmla="*/ 296516 w 326173"/>
              <a:gd name="connsiteY13" fmla="*/ 190693 h 244720"/>
              <a:gd name="connsiteX14" fmla="*/ 275345 w 326173"/>
              <a:gd name="connsiteY14" fmla="*/ 209763 h 244720"/>
              <a:gd name="connsiteX15" fmla="*/ 254157 w 326173"/>
              <a:gd name="connsiteY15" fmla="*/ 222465 h 244720"/>
              <a:gd name="connsiteX16" fmla="*/ 224517 w 326173"/>
              <a:gd name="connsiteY16" fmla="*/ 235178 h 244720"/>
              <a:gd name="connsiteX17" fmla="*/ 194860 w 326173"/>
              <a:gd name="connsiteY17" fmla="*/ 241535 h 244720"/>
              <a:gd name="connsiteX18" fmla="*/ 160969 w 326173"/>
              <a:gd name="connsiteY18" fmla="*/ 244720 h 244720"/>
              <a:gd name="connsiteX19" fmla="*/ 160969 w 326173"/>
              <a:gd name="connsiteY19" fmla="*/ 244720 h 244720"/>
              <a:gd name="connsiteX20" fmla="*/ 131312 w 326173"/>
              <a:gd name="connsiteY20" fmla="*/ 241535 h 244720"/>
              <a:gd name="connsiteX21" fmla="*/ 101655 w 326173"/>
              <a:gd name="connsiteY21" fmla="*/ 235178 h 244720"/>
              <a:gd name="connsiteX22" fmla="*/ 72016 w 326173"/>
              <a:gd name="connsiteY22" fmla="*/ 222465 h 244720"/>
              <a:gd name="connsiteX23" fmla="*/ 46594 w 326173"/>
              <a:gd name="connsiteY23" fmla="*/ 209763 h 244720"/>
              <a:gd name="connsiteX24" fmla="*/ 29640 w 326173"/>
              <a:gd name="connsiteY24" fmla="*/ 190693 h 244720"/>
              <a:gd name="connsiteX25" fmla="*/ 12703 w 326173"/>
              <a:gd name="connsiteY25" fmla="*/ 168438 h 244720"/>
              <a:gd name="connsiteX26" fmla="*/ 4234 w 326173"/>
              <a:gd name="connsiteY26" fmla="*/ 146195 h 244720"/>
              <a:gd name="connsiteX27" fmla="*/ 0 w 326173"/>
              <a:gd name="connsiteY27" fmla="*/ 123952 h 244720"/>
              <a:gd name="connsiteX28" fmla="*/ 0 w 326173"/>
              <a:gd name="connsiteY28" fmla="*/ 123952 h 244720"/>
              <a:gd name="connsiteX29" fmla="*/ 4234 w 326173"/>
              <a:gd name="connsiteY29" fmla="*/ 98524 h 244720"/>
              <a:gd name="connsiteX30" fmla="*/ 12703 w 326173"/>
              <a:gd name="connsiteY30" fmla="*/ 76269 h 244720"/>
              <a:gd name="connsiteX31" fmla="*/ 29640 w 326173"/>
              <a:gd name="connsiteY31" fmla="*/ 54026 h 244720"/>
              <a:gd name="connsiteX32" fmla="*/ 46594 w 326173"/>
              <a:gd name="connsiteY32" fmla="*/ 38128 h 244720"/>
              <a:gd name="connsiteX33" fmla="*/ 72016 w 326173"/>
              <a:gd name="connsiteY33" fmla="*/ 22242 h 244720"/>
              <a:gd name="connsiteX34" fmla="*/ 101655 w 326173"/>
              <a:gd name="connsiteY34" fmla="*/ 9528 h 244720"/>
              <a:gd name="connsiteX35" fmla="*/ 131312 w 326173"/>
              <a:gd name="connsiteY35" fmla="*/ 3172 h 244720"/>
              <a:gd name="connsiteX36" fmla="*/ 160969 w 326173"/>
              <a:gd name="connsiteY36" fmla="*/ 0 h 244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326173" h="244720">
                <a:moveTo>
                  <a:pt x="160969" y="0"/>
                </a:moveTo>
                <a:lnTo>
                  <a:pt x="160969" y="0"/>
                </a:lnTo>
                <a:lnTo>
                  <a:pt x="194860" y="3172"/>
                </a:lnTo>
                <a:lnTo>
                  <a:pt x="224517" y="9528"/>
                </a:lnTo>
                <a:lnTo>
                  <a:pt x="254157" y="22242"/>
                </a:lnTo>
                <a:lnTo>
                  <a:pt x="275345" y="38128"/>
                </a:lnTo>
                <a:lnTo>
                  <a:pt x="296516" y="54026"/>
                </a:lnTo>
                <a:lnTo>
                  <a:pt x="313470" y="76269"/>
                </a:lnTo>
                <a:lnTo>
                  <a:pt x="321939" y="98524"/>
                </a:lnTo>
                <a:lnTo>
                  <a:pt x="326173" y="123952"/>
                </a:lnTo>
                <a:lnTo>
                  <a:pt x="326173" y="123952"/>
                </a:lnTo>
                <a:lnTo>
                  <a:pt x="321939" y="146195"/>
                </a:lnTo>
                <a:lnTo>
                  <a:pt x="313470" y="168438"/>
                </a:lnTo>
                <a:lnTo>
                  <a:pt x="296516" y="190693"/>
                </a:lnTo>
                <a:lnTo>
                  <a:pt x="275345" y="209763"/>
                </a:lnTo>
                <a:lnTo>
                  <a:pt x="254157" y="222465"/>
                </a:lnTo>
                <a:lnTo>
                  <a:pt x="224517" y="235178"/>
                </a:lnTo>
                <a:lnTo>
                  <a:pt x="194860" y="241535"/>
                </a:lnTo>
                <a:lnTo>
                  <a:pt x="160969" y="244720"/>
                </a:lnTo>
                <a:lnTo>
                  <a:pt x="160969" y="244720"/>
                </a:lnTo>
                <a:lnTo>
                  <a:pt x="131312" y="241535"/>
                </a:lnTo>
                <a:lnTo>
                  <a:pt x="101655" y="235178"/>
                </a:lnTo>
                <a:lnTo>
                  <a:pt x="72016" y="222465"/>
                </a:lnTo>
                <a:lnTo>
                  <a:pt x="46594" y="209763"/>
                </a:lnTo>
                <a:lnTo>
                  <a:pt x="29640" y="190693"/>
                </a:lnTo>
                <a:lnTo>
                  <a:pt x="12703" y="168438"/>
                </a:lnTo>
                <a:lnTo>
                  <a:pt x="4234" y="146195"/>
                </a:lnTo>
                <a:lnTo>
                  <a:pt x="0" y="123952"/>
                </a:lnTo>
                <a:lnTo>
                  <a:pt x="0" y="123952"/>
                </a:lnTo>
                <a:lnTo>
                  <a:pt x="4234" y="98524"/>
                </a:lnTo>
                <a:lnTo>
                  <a:pt x="12703" y="76269"/>
                </a:lnTo>
                <a:lnTo>
                  <a:pt x="29640" y="54026"/>
                </a:lnTo>
                <a:lnTo>
                  <a:pt x="46594" y="38128"/>
                </a:lnTo>
                <a:lnTo>
                  <a:pt x="72016" y="22242"/>
                </a:lnTo>
                <a:lnTo>
                  <a:pt x="101655" y="9528"/>
                </a:lnTo>
                <a:lnTo>
                  <a:pt x="131312" y="3172"/>
                </a:lnTo>
                <a:lnTo>
                  <a:pt x="160969" y="0"/>
                </a:lnTo>
              </a:path>
            </a:pathLst>
          </a:custGeom>
          <a:solidFill>
            <a:srgbClr val="feac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82813" y="4433482"/>
            <a:ext cx="305002" cy="228821"/>
          </a:xfrm>
          <a:custGeom>
            <a:avLst/>
            <a:gdLst>
              <a:gd name="connsiteX0" fmla="*/ 152500 w 305002"/>
              <a:gd name="connsiteY0" fmla="*/ 0 h 228821"/>
              <a:gd name="connsiteX1" fmla="*/ 152500 w 305002"/>
              <a:gd name="connsiteY1" fmla="*/ 0 h 228821"/>
              <a:gd name="connsiteX2" fmla="*/ 182157 w 305002"/>
              <a:gd name="connsiteY2" fmla="*/ 3171 h 228821"/>
              <a:gd name="connsiteX3" fmla="*/ 211797 w 305002"/>
              <a:gd name="connsiteY3" fmla="*/ 9528 h 228821"/>
              <a:gd name="connsiteX4" fmla="*/ 237220 w 305002"/>
              <a:gd name="connsiteY4" fmla="*/ 19070 h 228821"/>
              <a:gd name="connsiteX5" fmla="*/ 262642 w 305002"/>
              <a:gd name="connsiteY5" fmla="*/ 34956 h 228821"/>
              <a:gd name="connsiteX6" fmla="*/ 279579 w 305002"/>
              <a:gd name="connsiteY6" fmla="*/ 50842 h 228821"/>
              <a:gd name="connsiteX7" fmla="*/ 292299 w 305002"/>
              <a:gd name="connsiteY7" fmla="*/ 69912 h 228821"/>
              <a:gd name="connsiteX8" fmla="*/ 300767 w 305002"/>
              <a:gd name="connsiteY8" fmla="*/ 92168 h 228821"/>
              <a:gd name="connsiteX9" fmla="*/ 305002 w 305002"/>
              <a:gd name="connsiteY9" fmla="*/ 114410 h 228821"/>
              <a:gd name="connsiteX10" fmla="*/ 305002 w 305002"/>
              <a:gd name="connsiteY10" fmla="*/ 114410 h 228821"/>
              <a:gd name="connsiteX11" fmla="*/ 300767 w 305002"/>
              <a:gd name="connsiteY11" fmla="*/ 136653 h 228821"/>
              <a:gd name="connsiteX12" fmla="*/ 292299 w 305002"/>
              <a:gd name="connsiteY12" fmla="*/ 158908 h 228821"/>
              <a:gd name="connsiteX13" fmla="*/ 279579 w 305002"/>
              <a:gd name="connsiteY13" fmla="*/ 177979 h 228821"/>
              <a:gd name="connsiteX14" fmla="*/ 262642 w 305002"/>
              <a:gd name="connsiteY14" fmla="*/ 197049 h 228821"/>
              <a:gd name="connsiteX15" fmla="*/ 237220 w 305002"/>
              <a:gd name="connsiteY15" fmla="*/ 209763 h 228821"/>
              <a:gd name="connsiteX16" fmla="*/ 211797 w 305002"/>
              <a:gd name="connsiteY16" fmla="*/ 219292 h 228821"/>
              <a:gd name="connsiteX17" fmla="*/ 182157 w 305002"/>
              <a:gd name="connsiteY17" fmla="*/ 225649 h 228821"/>
              <a:gd name="connsiteX18" fmla="*/ 152500 w 305002"/>
              <a:gd name="connsiteY18" fmla="*/ 228821 h 228821"/>
              <a:gd name="connsiteX19" fmla="*/ 152500 w 305002"/>
              <a:gd name="connsiteY19" fmla="*/ 228821 h 228821"/>
              <a:gd name="connsiteX20" fmla="*/ 122844 w 305002"/>
              <a:gd name="connsiteY20" fmla="*/ 225649 h 228821"/>
              <a:gd name="connsiteX21" fmla="*/ 93187 w 305002"/>
              <a:gd name="connsiteY21" fmla="*/ 219292 h 228821"/>
              <a:gd name="connsiteX22" fmla="*/ 67781 w 305002"/>
              <a:gd name="connsiteY22" fmla="*/ 209763 h 228821"/>
              <a:gd name="connsiteX23" fmla="*/ 46594 w 305002"/>
              <a:gd name="connsiteY23" fmla="*/ 197049 h 228821"/>
              <a:gd name="connsiteX24" fmla="*/ 25422 w 305002"/>
              <a:gd name="connsiteY24" fmla="*/ 177979 h 228821"/>
              <a:gd name="connsiteX25" fmla="*/ 12703 w 305002"/>
              <a:gd name="connsiteY25" fmla="*/ 158908 h 228821"/>
              <a:gd name="connsiteX26" fmla="*/ 4234 w 305002"/>
              <a:gd name="connsiteY26" fmla="*/ 136653 h 228821"/>
              <a:gd name="connsiteX27" fmla="*/ 0 w 305002"/>
              <a:gd name="connsiteY27" fmla="*/ 114410 h 228821"/>
              <a:gd name="connsiteX28" fmla="*/ 0 w 305002"/>
              <a:gd name="connsiteY28" fmla="*/ 114410 h 228821"/>
              <a:gd name="connsiteX29" fmla="*/ 4234 w 305002"/>
              <a:gd name="connsiteY29" fmla="*/ 92168 h 228821"/>
              <a:gd name="connsiteX30" fmla="*/ 12703 w 305002"/>
              <a:gd name="connsiteY30" fmla="*/ 69912 h 228821"/>
              <a:gd name="connsiteX31" fmla="*/ 25422 w 305002"/>
              <a:gd name="connsiteY31" fmla="*/ 50842 h 228821"/>
              <a:gd name="connsiteX32" fmla="*/ 46594 w 305002"/>
              <a:gd name="connsiteY32" fmla="*/ 34956 h 228821"/>
              <a:gd name="connsiteX33" fmla="*/ 67781 w 305002"/>
              <a:gd name="connsiteY33" fmla="*/ 19070 h 228821"/>
              <a:gd name="connsiteX34" fmla="*/ 93187 w 305002"/>
              <a:gd name="connsiteY34" fmla="*/ 9528 h 228821"/>
              <a:gd name="connsiteX35" fmla="*/ 122844 w 305002"/>
              <a:gd name="connsiteY35" fmla="*/ 3171 h 228821"/>
              <a:gd name="connsiteX36" fmla="*/ 152500 w 305002"/>
              <a:gd name="connsiteY36" fmla="*/ 0 h 2288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305002" h="228821">
                <a:moveTo>
                  <a:pt x="152500" y="0"/>
                </a:moveTo>
                <a:lnTo>
                  <a:pt x="152500" y="0"/>
                </a:lnTo>
                <a:lnTo>
                  <a:pt x="182157" y="3171"/>
                </a:lnTo>
                <a:lnTo>
                  <a:pt x="211797" y="9528"/>
                </a:lnTo>
                <a:lnTo>
                  <a:pt x="237220" y="19070"/>
                </a:lnTo>
                <a:lnTo>
                  <a:pt x="262642" y="34956"/>
                </a:lnTo>
                <a:lnTo>
                  <a:pt x="279579" y="50842"/>
                </a:lnTo>
                <a:lnTo>
                  <a:pt x="292299" y="69912"/>
                </a:lnTo>
                <a:lnTo>
                  <a:pt x="300767" y="92168"/>
                </a:lnTo>
                <a:lnTo>
                  <a:pt x="305002" y="114410"/>
                </a:lnTo>
                <a:lnTo>
                  <a:pt x="305002" y="114410"/>
                </a:lnTo>
                <a:lnTo>
                  <a:pt x="300767" y="136653"/>
                </a:lnTo>
                <a:lnTo>
                  <a:pt x="292299" y="158908"/>
                </a:lnTo>
                <a:lnTo>
                  <a:pt x="279579" y="177979"/>
                </a:lnTo>
                <a:lnTo>
                  <a:pt x="262642" y="197049"/>
                </a:lnTo>
                <a:lnTo>
                  <a:pt x="237220" y="209763"/>
                </a:lnTo>
                <a:lnTo>
                  <a:pt x="211797" y="219292"/>
                </a:lnTo>
                <a:lnTo>
                  <a:pt x="182157" y="225649"/>
                </a:lnTo>
                <a:lnTo>
                  <a:pt x="152500" y="228821"/>
                </a:lnTo>
                <a:lnTo>
                  <a:pt x="152500" y="228821"/>
                </a:lnTo>
                <a:lnTo>
                  <a:pt x="122844" y="225649"/>
                </a:lnTo>
                <a:lnTo>
                  <a:pt x="93187" y="219292"/>
                </a:lnTo>
                <a:lnTo>
                  <a:pt x="67781" y="209763"/>
                </a:lnTo>
                <a:lnTo>
                  <a:pt x="46594" y="197049"/>
                </a:lnTo>
                <a:lnTo>
                  <a:pt x="25422" y="177979"/>
                </a:lnTo>
                <a:lnTo>
                  <a:pt x="12703" y="158908"/>
                </a:lnTo>
                <a:lnTo>
                  <a:pt x="4234" y="136653"/>
                </a:lnTo>
                <a:lnTo>
                  <a:pt x="0" y="114410"/>
                </a:lnTo>
                <a:lnTo>
                  <a:pt x="0" y="114410"/>
                </a:lnTo>
                <a:lnTo>
                  <a:pt x="4234" y="92168"/>
                </a:lnTo>
                <a:lnTo>
                  <a:pt x="12703" y="69912"/>
                </a:lnTo>
                <a:lnTo>
                  <a:pt x="25422" y="50842"/>
                </a:lnTo>
                <a:lnTo>
                  <a:pt x="46594" y="34956"/>
                </a:lnTo>
                <a:lnTo>
                  <a:pt x="67781" y="19070"/>
                </a:lnTo>
                <a:lnTo>
                  <a:pt x="93187" y="9528"/>
                </a:lnTo>
                <a:lnTo>
                  <a:pt x="122844" y="3171"/>
                </a:lnTo>
                <a:lnTo>
                  <a:pt x="152500" y="0"/>
                </a:lnTo>
              </a:path>
            </a:pathLst>
          </a:custGeom>
          <a:solidFill>
            <a:srgbClr val="fea5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91282" y="4439839"/>
            <a:ext cx="288065" cy="212935"/>
          </a:xfrm>
          <a:custGeom>
            <a:avLst/>
            <a:gdLst>
              <a:gd name="connsiteX0" fmla="*/ 288065 w 288065"/>
              <a:gd name="connsiteY0" fmla="*/ 108053 h 212935"/>
              <a:gd name="connsiteX1" fmla="*/ 288065 w 288065"/>
              <a:gd name="connsiteY1" fmla="*/ 108053 h 212935"/>
              <a:gd name="connsiteX2" fmla="*/ 283830 w 288065"/>
              <a:gd name="connsiteY2" fmla="*/ 127124 h 212935"/>
              <a:gd name="connsiteX3" fmla="*/ 275345 w 288065"/>
              <a:gd name="connsiteY3" fmla="*/ 149367 h 212935"/>
              <a:gd name="connsiteX4" fmla="*/ 262642 w 288065"/>
              <a:gd name="connsiteY4" fmla="*/ 165265 h 212935"/>
              <a:gd name="connsiteX5" fmla="*/ 245705 w 288065"/>
              <a:gd name="connsiteY5" fmla="*/ 181151 h 212935"/>
              <a:gd name="connsiteX6" fmla="*/ 224517 w 288065"/>
              <a:gd name="connsiteY6" fmla="*/ 197049 h 212935"/>
              <a:gd name="connsiteX7" fmla="*/ 199094 w 288065"/>
              <a:gd name="connsiteY7" fmla="*/ 206578 h 212935"/>
              <a:gd name="connsiteX8" fmla="*/ 173689 w 288065"/>
              <a:gd name="connsiteY8" fmla="*/ 212935 h 212935"/>
              <a:gd name="connsiteX9" fmla="*/ 144032 w 288065"/>
              <a:gd name="connsiteY9" fmla="*/ 212935 h 212935"/>
              <a:gd name="connsiteX10" fmla="*/ 144032 w 288065"/>
              <a:gd name="connsiteY10" fmla="*/ 212935 h 212935"/>
              <a:gd name="connsiteX11" fmla="*/ 114375 w 288065"/>
              <a:gd name="connsiteY11" fmla="*/ 212935 h 212935"/>
              <a:gd name="connsiteX12" fmla="*/ 88953 w 288065"/>
              <a:gd name="connsiteY12" fmla="*/ 206578 h 212935"/>
              <a:gd name="connsiteX13" fmla="*/ 63548 w 288065"/>
              <a:gd name="connsiteY13" fmla="*/ 197049 h 212935"/>
              <a:gd name="connsiteX14" fmla="*/ 42359 w 288065"/>
              <a:gd name="connsiteY14" fmla="*/ 181151 h 212935"/>
              <a:gd name="connsiteX15" fmla="*/ 25422 w 288065"/>
              <a:gd name="connsiteY15" fmla="*/ 165265 h 212935"/>
              <a:gd name="connsiteX16" fmla="*/ 12703 w 288065"/>
              <a:gd name="connsiteY16" fmla="*/ 149367 h 212935"/>
              <a:gd name="connsiteX17" fmla="*/ 4234 w 288065"/>
              <a:gd name="connsiteY17" fmla="*/ 127124 h 212935"/>
              <a:gd name="connsiteX18" fmla="*/ 0 w 288065"/>
              <a:gd name="connsiteY18" fmla="*/ 108053 h 212935"/>
              <a:gd name="connsiteX19" fmla="*/ 0 w 288065"/>
              <a:gd name="connsiteY19" fmla="*/ 108053 h 212935"/>
              <a:gd name="connsiteX20" fmla="*/ 4234 w 288065"/>
              <a:gd name="connsiteY20" fmla="*/ 85811 h 212935"/>
              <a:gd name="connsiteX21" fmla="*/ 12703 w 288065"/>
              <a:gd name="connsiteY21" fmla="*/ 66740 h 212935"/>
              <a:gd name="connsiteX22" fmla="*/ 25422 w 288065"/>
              <a:gd name="connsiteY22" fmla="*/ 47669 h 212935"/>
              <a:gd name="connsiteX23" fmla="*/ 42359 w 288065"/>
              <a:gd name="connsiteY23" fmla="*/ 31771 h 212935"/>
              <a:gd name="connsiteX24" fmla="*/ 63548 w 288065"/>
              <a:gd name="connsiteY24" fmla="*/ 19070 h 212935"/>
              <a:gd name="connsiteX25" fmla="*/ 88953 w 288065"/>
              <a:gd name="connsiteY25" fmla="*/ 9528 h 212935"/>
              <a:gd name="connsiteX26" fmla="*/ 114375 w 288065"/>
              <a:gd name="connsiteY26" fmla="*/ 3171 h 212935"/>
              <a:gd name="connsiteX27" fmla="*/ 144032 w 288065"/>
              <a:gd name="connsiteY27" fmla="*/ 0 h 212935"/>
              <a:gd name="connsiteX28" fmla="*/ 144032 w 288065"/>
              <a:gd name="connsiteY28" fmla="*/ 0 h 212935"/>
              <a:gd name="connsiteX29" fmla="*/ 173689 w 288065"/>
              <a:gd name="connsiteY29" fmla="*/ 3171 h 212935"/>
              <a:gd name="connsiteX30" fmla="*/ 199094 w 288065"/>
              <a:gd name="connsiteY30" fmla="*/ 9528 h 212935"/>
              <a:gd name="connsiteX31" fmla="*/ 224517 w 288065"/>
              <a:gd name="connsiteY31" fmla="*/ 19070 h 212935"/>
              <a:gd name="connsiteX32" fmla="*/ 245705 w 288065"/>
              <a:gd name="connsiteY32" fmla="*/ 31771 h 212935"/>
              <a:gd name="connsiteX33" fmla="*/ 262642 w 288065"/>
              <a:gd name="connsiteY33" fmla="*/ 47669 h 212935"/>
              <a:gd name="connsiteX34" fmla="*/ 275345 w 288065"/>
              <a:gd name="connsiteY34" fmla="*/ 66740 h 212935"/>
              <a:gd name="connsiteX35" fmla="*/ 283830 w 288065"/>
              <a:gd name="connsiteY35" fmla="*/ 85811 h 212935"/>
              <a:gd name="connsiteX36" fmla="*/ 288065 w 288065"/>
              <a:gd name="connsiteY36" fmla="*/ 108053 h 2129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288065" h="212935">
                <a:moveTo>
                  <a:pt x="288065" y="108053"/>
                </a:moveTo>
                <a:lnTo>
                  <a:pt x="288065" y="108053"/>
                </a:lnTo>
                <a:lnTo>
                  <a:pt x="283830" y="127124"/>
                </a:lnTo>
                <a:lnTo>
                  <a:pt x="275345" y="149367"/>
                </a:lnTo>
                <a:lnTo>
                  <a:pt x="262642" y="165265"/>
                </a:lnTo>
                <a:lnTo>
                  <a:pt x="245705" y="181151"/>
                </a:lnTo>
                <a:lnTo>
                  <a:pt x="224517" y="197049"/>
                </a:lnTo>
                <a:lnTo>
                  <a:pt x="199094" y="206578"/>
                </a:lnTo>
                <a:lnTo>
                  <a:pt x="173689" y="212935"/>
                </a:lnTo>
                <a:lnTo>
                  <a:pt x="144032" y="212935"/>
                </a:lnTo>
                <a:lnTo>
                  <a:pt x="144032" y="212935"/>
                </a:lnTo>
                <a:lnTo>
                  <a:pt x="114375" y="212935"/>
                </a:lnTo>
                <a:lnTo>
                  <a:pt x="88953" y="206578"/>
                </a:lnTo>
                <a:lnTo>
                  <a:pt x="63548" y="197049"/>
                </a:lnTo>
                <a:lnTo>
                  <a:pt x="42359" y="181151"/>
                </a:lnTo>
                <a:lnTo>
                  <a:pt x="25422" y="165265"/>
                </a:lnTo>
                <a:lnTo>
                  <a:pt x="12703" y="149367"/>
                </a:lnTo>
                <a:lnTo>
                  <a:pt x="4234" y="127124"/>
                </a:lnTo>
                <a:lnTo>
                  <a:pt x="0" y="108053"/>
                </a:lnTo>
                <a:lnTo>
                  <a:pt x="0" y="108053"/>
                </a:lnTo>
                <a:lnTo>
                  <a:pt x="4234" y="85811"/>
                </a:lnTo>
                <a:lnTo>
                  <a:pt x="12703" y="66740"/>
                </a:lnTo>
                <a:lnTo>
                  <a:pt x="25422" y="47669"/>
                </a:lnTo>
                <a:lnTo>
                  <a:pt x="42359" y="31771"/>
                </a:lnTo>
                <a:lnTo>
                  <a:pt x="63548" y="19070"/>
                </a:lnTo>
                <a:lnTo>
                  <a:pt x="88953" y="9528"/>
                </a:lnTo>
                <a:lnTo>
                  <a:pt x="114375" y="3171"/>
                </a:lnTo>
                <a:lnTo>
                  <a:pt x="144032" y="0"/>
                </a:lnTo>
                <a:lnTo>
                  <a:pt x="144032" y="0"/>
                </a:lnTo>
                <a:lnTo>
                  <a:pt x="173689" y="3171"/>
                </a:lnTo>
                <a:lnTo>
                  <a:pt x="199094" y="9528"/>
                </a:lnTo>
                <a:lnTo>
                  <a:pt x="224517" y="19070"/>
                </a:lnTo>
                <a:lnTo>
                  <a:pt x="245705" y="31771"/>
                </a:lnTo>
                <a:lnTo>
                  <a:pt x="262642" y="47669"/>
                </a:lnTo>
                <a:lnTo>
                  <a:pt x="275345" y="66740"/>
                </a:lnTo>
                <a:lnTo>
                  <a:pt x="283830" y="85811"/>
                </a:lnTo>
                <a:lnTo>
                  <a:pt x="288065" y="108053"/>
                </a:lnTo>
              </a:path>
            </a:pathLst>
          </a:custGeom>
          <a:solidFill>
            <a:srgbClr val="fe9e3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15746" y="4134709"/>
            <a:ext cx="105856" cy="95365"/>
          </a:xfrm>
          <a:custGeom>
            <a:avLst/>
            <a:gdLst>
              <a:gd name="connsiteX0" fmla="*/ 71982 w 105856"/>
              <a:gd name="connsiteY0" fmla="*/ 3172 h 95365"/>
              <a:gd name="connsiteX1" fmla="*/ 0 w 105856"/>
              <a:gd name="connsiteY1" fmla="*/ 76256 h 95365"/>
              <a:gd name="connsiteX2" fmla="*/ 0 w 105856"/>
              <a:gd name="connsiteY2" fmla="*/ 76256 h 95365"/>
              <a:gd name="connsiteX3" fmla="*/ 0 w 105856"/>
              <a:gd name="connsiteY3" fmla="*/ 79429 h 95365"/>
              <a:gd name="connsiteX4" fmla="*/ 0 w 105856"/>
              <a:gd name="connsiteY4" fmla="*/ 85824 h 95365"/>
              <a:gd name="connsiteX5" fmla="*/ 0 w 105856"/>
              <a:gd name="connsiteY5" fmla="*/ 89008 h 95365"/>
              <a:gd name="connsiteX6" fmla="*/ 4233 w 105856"/>
              <a:gd name="connsiteY6" fmla="*/ 95365 h 95365"/>
              <a:gd name="connsiteX7" fmla="*/ 4233 w 105856"/>
              <a:gd name="connsiteY7" fmla="*/ 95365 h 95365"/>
              <a:gd name="connsiteX8" fmla="*/ 12702 w 105856"/>
              <a:gd name="connsiteY8" fmla="*/ 95365 h 95365"/>
              <a:gd name="connsiteX9" fmla="*/ 16936 w 105856"/>
              <a:gd name="connsiteY9" fmla="*/ 95365 h 95365"/>
              <a:gd name="connsiteX10" fmla="*/ 25405 w 105856"/>
              <a:gd name="connsiteY10" fmla="*/ 95365 h 95365"/>
              <a:gd name="connsiteX11" fmla="*/ 29640 w 105856"/>
              <a:gd name="connsiteY11" fmla="*/ 92180 h 95365"/>
              <a:gd name="connsiteX12" fmla="*/ 101621 w 105856"/>
              <a:gd name="connsiteY12" fmla="*/ 19032 h 95365"/>
              <a:gd name="connsiteX13" fmla="*/ 101621 w 105856"/>
              <a:gd name="connsiteY13" fmla="*/ 19032 h 95365"/>
              <a:gd name="connsiteX14" fmla="*/ 105856 w 105856"/>
              <a:gd name="connsiteY14" fmla="*/ 15860 h 95365"/>
              <a:gd name="connsiteX15" fmla="*/ 105856 w 105856"/>
              <a:gd name="connsiteY15" fmla="*/ 9516 h 95365"/>
              <a:gd name="connsiteX16" fmla="*/ 101621 w 105856"/>
              <a:gd name="connsiteY16" fmla="*/ 6344 h 95365"/>
              <a:gd name="connsiteX17" fmla="*/ 97387 w 105856"/>
              <a:gd name="connsiteY17" fmla="*/ 3172 h 95365"/>
              <a:gd name="connsiteX18" fmla="*/ 97387 w 105856"/>
              <a:gd name="connsiteY18" fmla="*/ 3172 h 95365"/>
              <a:gd name="connsiteX19" fmla="*/ 93153 w 105856"/>
              <a:gd name="connsiteY19" fmla="*/ 0 h 95365"/>
              <a:gd name="connsiteX20" fmla="*/ 84684 w 105856"/>
              <a:gd name="connsiteY20" fmla="*/ 0 h 95365"/>
              <a:gd name="connsiteX21" fmla="*/ 80450 w 105856"/>
              <a:gd name="connsiteY21" fmla="*/ 0 h 95365"/>
              <a:gd name="connsiteX22" fmla="*/ 71982 w 105856"/>
              <a:gd name="connsiteY22" fmla="*/ 3172 h 953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05856" h="95365">
                <a:moveTo>
                  <a:pt x="71982" y="3172"/>
                </a:moveTo>
                <a:lnTo>
                  <a:pt x="0" y="76256"/>
                </a:lnTo>
                <a:lnTo>
                  <a:pt x="0" y="76256"/>
                </a:lnTo>
                <a:lnTo>
                  <a:pt x="0" y="79429"/>
                </a:lnTo>
                <a:lnTo>
                  <a:pt x="0" y="85824"/>
                </a:lnTo>
                <a:lnTo>
                  <a:pt x="0" y="89008"/>
                </a:lnTo>
                <a:lnTo>
                  <a:pt x="4233" y="95365"/>
                </a:lnTo>
                <a:lnTo>
                  <a:pt x="4233" y="95365"/>
                </a:lnTo>
                <a:lnTo>
                  <a:pt x="12702" y="95365"/>
                </a:lnTo>
                <a:lnTo>
                  <a:pt x="16936" y="95365"/>
                </a:lnTo>
                <a:lnTo>
                  <a:pt x="25405" y="95365"/>
                </a:lnTo>
                <a:lnTo>
                  <a:pt x="29640" y="92180"/>
                </a:lnTo>
                <a:lnTo>
                  <a:pt x="101621" y="19032"/>
                </a:lnTo>
                <a:lnTo>
                  <a:pt x="101621" y="19032"/>
                </a:lnTo>
                <a:lnTo>
                  <a:pt x="105856" y="15860"/>
                </a:lnTo>
                <a:lnTo>
                  <a:pt x="105856" y="9516"/>
                </a:lnTo>
                <a:lnTo>
                  <a:pt x="101621" y="6344"/>
                </a:lnTo>
                <a:lnTo>
                  <a:pt x="97387" y="3172"/>
                </a:lnTo>
                <a:lnTo>
                  <a:pt x="97387" y="3172"/>
                </a:lnTo>
                <a:lnTo>
                  <a:pt x="93153" y="0"/>
                </a:lnTo>
                <a:lnTo>
                  <a:pt x="84684" y="0"/>
                </a:lnTo>
                <a:lnTo>
                  <a:pt x="80450" y="0"/>
                </a:lnTo>
                <a:lnTo>
                  <a:pt x="71982" y="3172"/>
                </a:lnTo>
              </a:path>
            </a:pathLst>
          </a:custGeom>
          <a:solidFill>
            <a:srgbClr val="d76ca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83494" y="4204622"/>
            <a:ext cx="131262" cy="73123"/>
          </a:xfrm>
          <a:custGeom>
            <a:avLst/>
            <a:gdLst>
              <a:gd name="connsiteX0" fmla="*/ 4234 w 131262"/>
              <a:gd name="connsiteY0" fmla="*/ 69951 h 73123"/>
              <a:gd name="connsiteX1" fmla="*/ 4234 w 131262"/>
              <a:gd name="connsiteY1" fmla="*/ 69951 h 73123"/>
              <a:gd name="connsiteX2" fmla="*/ 8468 w 131262"/>
              <a:gd name="connsiteY2" fmla="*/ 73123 h 73123"/>
              <a:gd name="connsiteX3" fmla="*/ 12703 w 131262"/>
              <a:gd name="connsiteY3" fmla="*/ 73123 h 73123"/>
              <a:gd name="connsiteX4" fmla="*/ 21171 w 131262"/>
              <a:gd name="connsiteY4" fmla="*/ 73123 h 73123"/>
              <a:gd name="connsiteX5" fmla="*/ 25405 w 131262"/>
              <a:gd name="connsiteY5" fmla="*/ 73123 h 73123"/>
              <a:gd name="connsiteX6" fmla="*/ 127027 w 131262"/>
              <a:gd name="connsiteY6" fmla="*/ 22268 h 73123"/>
              <a:gd name="connsiteX7" fmla="*/ 127027 w 131262"/>
              <a:gd name="connsiteY7" fmla="*/ 22268 h 73123"/>
              <a:gd name="connsiteX8" fmla="*/ 131262 w 131262"/>
              <a:gd name="connsiteY8" fmla="*/ 19096 h 73123"/>
              <a:gd name="connsiteX9" fmla="*/ 131262 w 131262"/>
              <a:gd name="connsiteY9" fmla="*/ 15911 h 73123"/>
              <a:gd name="connsiteX10" fmla="*/ 131262 w 131262"/>
              <a:gd name="connsiteY10" fmla="*/ 9516 h 73123"/>
              <a:gd name="connsiteX11" fmla="*/ 131262 w 131262"/>
              <a:gd name="connsiteY11" fmla="*/ 3172 h 73123"/>
              <a:gd name="connsiteX12" fmla="*/ 131262 w 131262"/>
              <a:gd name="connsiteY12" fmla="*/ 3172 h 73123"/>
              <a:gd name="connsiteX13" fmla="*/ 127027 w 131262"/>
              <a:gd name="connsiteY13" fmla="*/ 0 h 73123"/>
              <a:gd name="connsiteX14" fmla="*/ 118559 w 131262"/>
              <a:gd name="connsiteY14" fmla="*/ 0 h 73123"/>
              <a:gd name="connsiteX15" fmla="*/ 110090 w 131262"/>
              <a:gd name="connsiteY15" fmla="*/ 0 h 73123"/>
              <a:gd name="connsiteX16" fmla="*/ 105856 w 131262"/>
              <a:gd name="connsiteY16" fmla="*/ 0 h 73123"/>
              <a:gd name="connsiteX17" fmla="*/ 8468 w 131262"/>
              <a:gd name="connsiteY17" fmla="*/ 50880 h 73123"/>
              <a:gd name="connsiteX18" fmla="*/ 8468 w 131262"/>
              <a:gd name="connsiteY18" fmla="*/ 50880 h 73123"/>
              <a:gd name="connsiteX19" fmla="*/ 4234 w 131262"/>
              <a:gd name="connsiteY19" fmla="*/ 54052 h 73123"/>
              <a:gd name="connsiteX20" fmla="*/ 0 w 131262"/>
              <a:gd name="connsiteY20" fmla="*/ 57237 h 73123"/>
              <a:gd name="connsiteX21" fmla="*/ 0 w 131262"/>
              <a:gd name="connsiteY21" fmla="*/ 63594 h 73123"/>
              <a:gd name="connsiteX22" fmla="*/ 4234 w 131262"/>
              <a:gd name="connsiteY22" fmla="*/ 69951 h 731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31262" h="73123">
                <a:moveTo>
                  <a:pt x="4234" y="69951"/>
                </a:moveTo>
                <a:lnTo>
                  <a:pt x="4234" y="69951"/>
                </a:lnTo>
                <a:lnTo>
                  <a:pt x="8468" y="73123"/>
                </a:lnTo>
                <a:lnTo>
                  <a:pt x="12703" y="73123"/>
                </a:lnTo>
                <a:lnTo>
                  <a:pt x="21171" y="73123"/>
                </a:lnTo>
                <a:lnTo>
                  <a:pt x="25405" y="73123"/>
                </a:lnTo>
                <a:lnTo>
                  <a:pt x="127027" y="22268"/>
                </a:lnTo>
                <a:lnTo>
                  <a:pt x="127027" y="22268"/>
                </a:lnTo>
                <a:lnTo>
                  <a:pt x="131262" y="19096"/>
                </a:lnTo>
                <a:lnTo>
                  <a:pt x="131262" y="15911"/>
                </a:lnTo>
                <a:lnTo>
                  <a:pt x="131262" y="9516"/>
                </a:lnTo>
                <a:lnTo>
                  <a:pt x="131262" y="3172"/>
                </a:lnTo>
                <a:lnTo>
                  <a:pt x="131262" y="3172"/>
                </a:lnTo>
                <a:lnTo>
                  <a:pt x="127027" y="0"/>
                </a:lnTo>
                <a:lnTo>
                  <a:pt x="118559" y="0"/>
                </a:lnTo>
                <a:lnTo>
                  <a:pt x="110090" y="0"/>
                </a:lnTo>
                <a:lnTo>
                  <a:pt x="105856" y="0"/>
                </a:lnTo>
                <a:lnTo>
                  <a:pt x="8468" y="50880"/>
                </a:lnTo>
                <a:lnTo>
                  <a:pt x="8468" y="50880"/>
                </a:lnTo>
                <a:lnTo>
                  <a:pt x="4234" y="54052"/>
                </a:lnTo>
                <a:lnTo>
                  <a:pt x="0" y="57237"/>
                </a:lnTo>
                <a:lnTo>
                  <a:pt x="0" y="63594"/>
                </a:lnTo>
                <a:lnTo>
                  <a:pt x="4234" y="69951"/>
                </a:lnTo>
              </a:path>
            </a:pathLst>
          </a:custGeom>
          <a:solidFill>
            <a:srgbClr val="d76ca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22423" y="4087000"/>
            <a:ext cx="50810" cy="114449"/>
          </a:xfrm>
          <a:custGeom>
            <a:avLst/>
            <a:gdLst>
              <a:gd name="connsiteX0" fmla="*/ 16936 w 50810"/>
              <a:gd name="connsiteY0" fmla="*/ 12815 h 114449"/>
              <a:gd name="connsiteX1" fmla="*/ 0 w 50810"/>
              <a:gd name="connsiteY1" fmla="*/ 98588 h 114449"/>
              <a:gd name="connsiteX2" fmla="*/ 0 w 50810"/>
              <a:gd name="connsiteY2" fmla="*/ 98588 h 114449"/>
              <a:gd name="connsiteX3" fmla="*/ 0 w 50810"/>
              <a:gd name="connsiteY3" fmla="*/ 104932 h 114449"/>
              <a:gd name="connsiteX4" fmla="*/ 4233 w 50810"/>
              <a:gd name="connsiteY4" fmla="*/ 108105 h 114449"/>
              <a:gd name="connsiteX5" fmla="*/ 8468 w 50810"/>
              <a:gd name="connsiteY5" fmla="*/ 111276 h 114449"/>
              <a:gd name="connsiteX6" fmla="*/ 16936 w 50810"/>
              <a:gd name="connsiteY6" fmla="*/ 114449 h 114449"/>
              <a:gd name="connsiteX7" fmla="*/ 16936 w 50810"/>
              <a:gd name="connsiteY7" fmla="*/ 114449 h 114449"/>
              <a:gd name="connsiteX8" fmla="*/ 21171 w 50810"/>
              <a:gd name="connsiteY8" fmla="*/ 114449 h 114449"/>
              <a:gd name="connsiteX9" fmla="*/ 29640 w 50810"/>
              <a:gd name="connsiteY9" fmla="*/ 111276 h 114449"/>
              <a:gd name="connsiteX10" fmla="*/ 33873 w 50810"/>
              <a:gd name="connsiteY10" fmla="*/ 108105 h 114449"/>
              <a:gd name="connsiteX11" fmla="*/ 33873 w 50810"/>
              <a:gd name="connsiteY11" fmla="*/ 101760 h 114449"/>
              <a:gd name="connsiteX12" fmla="*/ 50810 w 50810"/>
              <a:gd name="connsiteY12" fmla="*/ 15987 h 114449"/>
              <a:gd name="connsiteX13" fmla="*/ 50810 w 50810"/>
              <a:gd name="connsiteY13" fmla="*/ 15987 h 114449"/>
              <a:gd name="connsiteX14" fmla="*/ 50810 w 50810"/>
              <a:gd name="connsiteY14" fmla="*/ 9643 h 114449"/>
              <a:gd name="connsiteX15" fmla="*/ 50810 w 50810"/>
              <a:gd name="connsiteY15" fmla="*/ 6471 h 114449"/>
              <a:gd name="connsiteX16" fmla="*/ 42342 w 50810"/>
              <a:gd name="connsiteY16" fmla="*/ 3172 h 114449"/>
              <a:gd name="connsiteX17" fmla="*/ 38108 w 50810"/>
              <a:gd name="connsiteY17" fmla="*/ 0 h 114449"/>
              <a:gd name="connsiteX18" fmla="*/ 38108 w 50810"/>
              <a:gd name="connsiteY18" fmla="*/ 0 h 114449"/>
              <a:gd name="connsiteX19" fmla="*/ 29639 w 50810"/>
              <a:gd name="connsiteY19" fmla="*/ 0 h 114449"/>
              <a:gd name="connsiteX20" fmla="*/ 25405 w 50810"/>
              <a:gd name="connsiteY20" fmla="*/ 3172 h 114449"/>
              <a:gd name="connsiteX21" fmla="*/ 21170 w 50810"/>
              <a:gd name="connsiteY21" fmla="*/ 6471 h 114449"/>
              <a:gd name="connsiteX22" fmla="*/ 16936 w 50810"/>
              <a:gd name="connsiteY22" fmla="*/ 12815 h 1144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50810" h="114449">
                <a:moveTo>
                  <a:pt x="16936" y="12815"/>
                </a:moveTo>
                <a:lnTo>
                  <a:pt x="0" y="98588"/>
                </a:lnTo>
                <a:lnTo>
                  <a:pt x="0" y="98588"/>
                </a:lnTo>
                <a:lnTo>
                  <a:pt x="0" y="104932"/>
                </a:lnTo>
                <a:lnTo>
                  <a:pt x="4233" y="108105"/>
                </a:lnTo>
                <a:lnTo>
                  <a:pt x="8468" y="111276"/>
                </a:lnTo>
                <a:lnTo>
                  <a:pt x="16936" y="114449"/>
                </a:lnTo>
                <a:lnTo>
                  <a:pt x="16936" y="114449"/>
                </a:lnTo>
                <a:lnTo>
                  <a:pt x="21171" y="114449"/>
                </a:lnTo>
                <a:lnTo>
                  <a:pt x="29640" y="111276"/>
                </a:lnTo>
                <a:lnTo>
                  <a:pt x="33873" y="108105"/>
                </a:lnTo>
                <a:lnTo>
                  <a:pt x="33873" y="101760"/>
                </a:lnTo>
                <a:lnTo>
                  <a:pt x="50810" y="15987"/>
                </a:lnTo>
                <a:lnTo>
                  <a:pt x="50810" y="15987"/>
                </a:lnTo>
                <a:lnTo>
                  <a:pt x="50810" y="9643"/>
                </a:lnTo>
                <a:lnTo>
                  <a:pt x="50810" y="6471"/>
                </a:lnTo>
                <a:lnTo>
                  <a:pt x="42342" y="3172"/>
                </a:lnTo>
                <a:lnTo>
                  <a:pt x="38108" y="0"/>
                </a:lnTo>
                <a:lnTo>
                  <a:pt x="38108" y="0"/>
                </a:lnTo>
                <a:lnTo>
                  <a:pt x="29639" y="0"/>
                </a:lnTo>
                <a:lnTo>
                  <a:pt x="25405" y="3172"/>
                </a:lnTo>
                <a:lnTo>
                  <a:pt x="21170" y="6471"/>
                </a:lnTo>
                <a:lnTo>
                  <a:pt x="16936" y="12815"/>
                </a:lnTo>
              </a:path>
            </a:pathLst>
          </a:custGeom>
          <a:solidFill>
            <a:srgbClr val="d76ca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8922" y="4484324"/>
            <a:ext cx="101673" cy="101709"/>
          </a:xfrm>
          <a:custGeom>
            <a:avLst/>
            <a:gdLst>
              <a:gd name="connsiteX0" fmla="*/ 101672 w 101673"/>
              <a:gd name="connsiteY0" fmla="*/ 50855 h 101709"/>
              <a:gd name="connsiteX1" fmla="*/ 101672 w 101673"/>
              <a:gd name="connsiteY1" fmla="*/ 50855 h 101709"/>
              <a:gd name="connsiteX2" fmla="*/ 97439 w 101673"/>
              <a:gd name="connsiteY2" fmla="*/ 73097 h 101709"/>
              <a:gd name="connsiteX3" fmla="*/ 88953 w 101673"/>
              <a:gd name="connsiteY3" fmla="*/ 88996 h 101709"/>
              <a:gd name="connsiteX4" fmla="*/ 72016 w 101673"/>
              <a:gd name="connsiteY4" fmla="*/ 98524 h 101709"/>
              <a:gd name="connsiteX5" fmla="*/ 63548 w 101673"/>
              <a:gd name="connsiteY5" fmla="*/ 101709 h 101709"/>
              <a:gd name="connsiteX6" fmla="*/ 50827 w 101673"/>
              <a:gd name="connsiteY6" fmla="*/ 101709 h 101709"/>
              <a:gd name="connsiteX7" fmla="*/ 50827 w 101673"/>
              <a:gd name="connsiteY7" fmla="*/ 101709 h 101709"/>
              <a:gd name="connsiteX8" fmla="*/ 42359 w 101673"/>
              <a:gd name="connsiteY8" fmla="*/ 101709 h 101709"/>
              <a:gd name="connsiteX9" fmla="*/ 33890 w 101673"/>
              <a:gd name="connsiteY9" fmla="*/ 98524 h 101709"/>
              <a:gd name="connsiteX10" fmla="*/ 16936 w 101673"/>
              <a:gd name="connsiteY10" fmla="*/ 88996 h 101709"/>
              <a:gd name="connsiteX11" fmla="*/ 4234 w 101673"/>
              <a:gd name="connsiteY11" fmla="*/ 73097 h 101709"/>
              <a:gd name="connsiteX12" fmla="*/ 0 w 101673"/>
              <a:gd name="connsiteY12" fmla="*/ 50855 h 101709"/>
              <a:gd name="connsiteX13" fmla="*/ 0 w 101673"/>
              <a:gd name="connsiteY13" fmla="*/ 50855 h 101709"/>
              <a:gd name="connsiteX14" fmla="*/ 4234 w 101673"/>
              <a:gd name="connsiteY14" fmla="*/ 31784 h 101709"/>
              <a:gd name="connsiteX15" fmla="*/ 16936 w 101673"/>
              <a:gd name="connsiteY15" fmla="*/ 15898 h 101709"/>
              <a:gd name="connsiteX16" fmla="*/ 33890 w 101673"/>
              <a:gd name="connsiteY16" fmla="*/ 3184 h 101709"/>
              <a:gd name="connsiteX17" fmla="*/ 42359 w 101673"/>
              <a:gd name="connsiteY17" fmla="*/ 0 h 101709"/>
              <a:gd name="connsiteX18" fmla="*/ 50827 w 101673"/>
              <a:gd name="connsiteY18" fmla="*/ 0 h 101709"/>
              <a:gd name="connsiteX19" fmla="*/ 50827 w 101673"/>
              <a:gd name="connsiteY19" fmla="*/ 0 h 101709"/>
              <a:gd name="connsiteX20" fmla="*/ 63548 w 101673"/>
              <a:gd name="connsiteY20" fmla="*/ 0 h 101709"/>
              <a:gd name="connsiteX21" fmla="*/ 72016 w 101673"/>
              <a:gd name="connsiteY21" fmla="*/ 3184 h 101709"/>
              <a:gd name="connsiteX22" fmla="*/ 88953 w 101673"/>
              <a:gd name="connsiteY22" fmla="*/ 15898 h 101709"/>
              <a:gd name="connsiteX23" fmla="*/ 97439 w 101673"/>
              <a:gd name="connsiteY23" fmla="*/ 31784 h 101709"/>
              <a:gd name="connsiteX24" fmla="*/ 101672 w 101673"/>
              <a:gd name="connsiteY24" fmla="*/ 50855 h 10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01673" h="101709">
                <a:moveTo>
                  <a:pt x="101672" y="50855"/>
                </a:moveTo>
                <a:lnTo>
                  <a:pt x="101672" y="50855"/>
                </a:lnTo>
                <a:lnTo>
                  <a:pt x="97439" y="73097"/>
                </a:lnTo>
                <a:lnTo>
                  <a:pt x="88953" y="88996"/>
                </a:lnTo>
                <a:lnTo>
                  <a:pt x="72016" y="98524"/>
                </a:lnTo>
                <a:lnTo>
                  <a:pt x="63548" y="101709"/>
                </a:lnTo>
                <a:lnTo>
                  <a:pt x="50827" y="101709"/>
                </a:lnTo>
                <a:lnTo>
                  <a:pt x="50827" y="101709"/>
                </a:lnTo>
                <a:lnTo>
                  <a:pt x="42359" y="101709"/>
                </a:lnTo>
                <a:lnTo>
                  <a:pt x="33890" y="98524"/>
                </a:lnTo>
                <a:lnTo>
                  <a:pt x="16936" y="88996"/>
                </a:lnTo>
                <a:lnTo>
                  <a:pt x="4234" y="73097"/>
                </a:lnTo>
                <a:lnTo>
                  <a:pt x="0" y="50855"/>
                </a:lnTo>
                <a:lnTo>
                  <a:pt x="0" y="50855"/>
                </a:lnTo>
                <a:lnTo>
                  <a:pt x="4234" y="31784"/>
                </a:lnTo>
                <a:lnTo>
                  <a:pt x="16936" y="15898"/>
                </a:lnTo>
                <a:lnTo>
                  <a:pt x="33890" y="3184"/>
                </a:lnTo>
                <a:lnTo>
                  <a:pt x="42359" y="0"/>
                </a:lnTo>
                <a:lnTo>
                  <a:pt x="50827" y="0"/>
                </a:lnTo>
                <a:lnTo>
                  <a:pt x="50827" y="0"/>
                </a:lnTo>
                <a:lnTo>
                  <a:pt x="63548" y="0"/>
                </a:lnTo>
                <a:lnTo>
                  <a:pt x="72016" y="3184"/>
                </a:lnTo>
                <a:lnTo>
                  <a:pt x="88953" y="15898"/>
                </a:lnTo>
                <a:lnTo>
                  <a:pt x="97439" y="31784"/>
                </a:lnTo>
                <a:lnTo>
                  <a:pt x="101672" y="5085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86143" y="4528822"/>
            <a:ext cx="101672" cy="104881"/>
          </a:xfrm>
          <a:custGeom>
            <a:avLst/>
            <a:gdLst>
              <a:gd name="connsiteX0" fmla="*/ 101672 w 101672"/>
              <a:gd name="connsiteY0" fmla="*/ 50855 h 104881"/>
              <a:gd name="connsiteX1" fmla="*/ 101672 w 101672"/>
              <a:gd name="connsiteY1" fmla="*/ 50855 h 104881"/>
              <a:gd name="connsiteX2" fmla="*/ 97438 w 101672"/>
              <a:gd name="connsiteY2" fmla="*/ 73097 h 104881"/>
              <a:gd name="connsiteX3" fmla="*/ 84718 w 101672"/>
              <a:gd name="connsiteY3" fmla="*/ 88996 h 104881"/>
              <a:gd name="connsiteX4" fmla="*/ 67781 w 101672"/>
              <a:gd name="connsiteY4" fmla="*/ 98524 h 104881"/>
              <a:gd name="connsiteX5" fmla="*/ 59313 w 101672"/>
              <a:gd name="connsiteY5" fmla="*/ 101709 h 104881"/>
              <a:gd name="connsiteX6" fmla="*/ 50844 w 101672"/>
              <a:gd name="connsiteY6" fmla="*/ 104881 h 104881"/>
              <a:gd name="connsiteX7" fmla="*/ 50844 w 101672"/>
              <a:gd name="connsiteY7" fmla="*/ 104881 h 104881"/>
              <a:gd name="connsiteX8" fmla="*/ 38124 w 101672"/>
              <a:gd name="connsiteY8" fmla="*/ 101709 h 104881"/>
              <a:gd name="connsiteX9" fmla="*/ 29656 w 101672"/>
              <a:gd name="connsiteY9" fmla="*/ 98524 h 104881"/>
              <a:gd name="connsiteX10" fmla="*/ 12719 w 101672"/>
              <a:gd name="connsiteY10" fmla="*/ 88996 h 104881"/>
              <a:gd name="connsiteX11" fmla="*/ 0 w 101672"/>
              <a:gd name="connsiteY11" fmla="*/ 73097 h 104881"/>
              <a:gd name="connsiteX12" fmla="*/ 0 w 101672"/>
              <a:gd name="connsiteY12" fmla="*/ 50855 h 104881"/>
              <a:gd name="connsiteX13" fmla="*/ 0 w 101672"/>
              <a:gd name="connsiteY13" fmla="*/ 50855 h 104881"/>
              <a:gd name="connsiteX14" fmla="*/ 0 w 101672"/>
              <a:gd name="connsiteY14" fmla="*/ 31784 h 104881"/>
              <a:gd name="connsiteX15" fmla="*/ 12719 w 101672"/>
              <a:gd name="connsiteY15" fmla="*/ 15898 h 104881"/>
              <a:gd name="connsiteX16" fmla="*/ 29656 w 101672"/>
              <a:gd name="connsiteY16" fmla="*/ 3184 h 104881"/>
              <a:gd name="connsiteX17" fmla="*/ 38124 w 101672"/>
              <a:gd name="connsiteY17" fmla="*/ 0 h 104881"/>
              <a:gd name="connsiteX18" fmla="*/ 50844 w 101672"/>
              <a:gd name="connsiteY18" fmla="*/ 0 h 104881"/>
              <a:gd name="connsiteX19" fmla="*/ 50844 w 101672"/>
              <a:gd name="connsiteY19" fmla="*/ 0 h 104881"/>
              <a:gd name="connsiteX20" fmla="*/ 59313 w 101672"/>
              <a:gd name="connsiteY20" fmla="*/ 0 h 104881"/>
              <a:gd name="connsiteX21" fmla="*/ 67781 w 101672"/>
              <a:gd name="connsiteY21" fmla="*/ 3184 h 104881"/>
              <a:gd name="connsiteX22" fmla="*/ 84718 w 101672"/>
              <a:gd name="connsiteY22" fmla="*/ 15898 h 104881"/>
              <a:gd name="connsiteX23" fmla="*/ 97438 w 101672"/>
              <a:gd name="connsiteY23" fmla="*/ 31784 h 104881"/>
              <a:gd name="connsiteX24" fmla="*/ 101672 w 101672"/>
              <a:gd name="connsiteY24" fmla="*/ 50855 h 1048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01672" h="104881">
                <a:moveTo>
                  <a:pt x="101672" y="50855"/>
                </a:moveTo>
                <a:lnTo>
                  <a:pt x="101672" y="50855"/>
                </a:lnTo>
                <a:lnTo>
                  <a:pt x="97438" y="73097"/>
                </a:lnTo>
                <a:lnTo>
                  <a:pt x="84718" y="88996"/>
                </a:lnTo>
                <a:lnTo>
                  <a:pt x="67781" y="98524"/>
                </a:lnTo>
                <a:lnTo>
                  <a:pt x="59313" y="101709"/>
                </a:lnTo>
                <a:lnTo>
                  <a:pt x="50844" y="104881"/>
                </a:lnTo>
                <a:lnTo>
                  <a:pt x="50844" y="104881"/>
                </a:lnTo>
                <a:lnTo>
                  <a:pt x="38124" y="101709"/>
                </a:lnTo>
                <a:lnTo>
                  <a:pt x="29656" y="98524"/>
                </a:lnTo>
                <a:lnTo>
                  <a:pt x="12719" y="88996"/>
                </a:lnTo>
                <a:lnTo>
                  <a:pt x="0" y="73097"/>
                </a:lnTo>
                <a:lnTo>
                  <a:pt x="0" y="50855"/>
                </a:lnTo>
                <a:lnTo>
                  <a:pt x="0" y="50855"/>
                </a:lnTo>
                <a:lnTo>
                  <a:pt x="0" y="31784"/>
                </a:lnTo>
                <a:lnTo>
                  <a:pt x="12719" y="15898"/>
                </a:lnTo>
                <a:lnTo>
                  <a:pt x="29656" y="3184"/>
                </a:lnTo>
                <a:lnTo>
                  <a:pt x="38124" y="0"/>
                </a:lnTo>
                <a:lnTo>
                  <a:pt x="50844" y="0"/>
                </a:lnTo>
                <a:lnTo>
                  <a:pt x="50844" y="0"/>
                </a:lnTo>
                <a:lnTo>
                  <a:pt x="59313" y="0"/>
                </a:lnTo>
                <a:lnTo>
                  <a:pt x="67781" y="3184"/>
                </a:lnTo>
                <a:lnTo>
                  <a:pt x="84718" y="15898"/>
                </a:lnTo>
                <a:lnTo>
                  <a:pt x="97438" y="31784"/>
                </a:lnTo>
                <a:lnTo>
                  <a:pt x="101672" y="5085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29679" y="4722700"/>
            <a:ext cx="792165" cy="241535"/>
          </a:xfrm>
          <a:custGeom>
            <a:avLst/>
            <a:gdLst>
              <a:gd name="connsiteX0" fmla="*/ 0 w 792165"/>
              <a:gd name="connsiteY0" fmla="*/ 22242 h 241535"/>
              <a:gd name="connsiteX1" fmla="*/ 0 w 792165"/>
              <a:gd name="connsiteY1" fmla="*/ 22242 h 241535"/>
              <a:gd name="connsiteX2" fmla="*/ 0 w 792165"/>
              <a:gd name="connsiteY2" fmla="*/ 25414 h 241535"/>
              <a:gd name="connsiteX3" fmla="*/ 0 w 792165"/>
              <a:gd name="connsiteY3" fmla="*/ 25414 h 241535"/>
              <a:gd name="connsiteX4" fmla="*/ 4236 w 792165"/>
              <a:gd name="connsiteY4" fmla="*/ 34956 h 241535"/>
              <a:gd name="connsiteX5" fmla="*/ 8471 w 792165"/>
              <a:gd name="connsiteY5" fmla="*/ 41313 h 241535"/>
              <a:gd name="connsiteX6" fmla="*/ 21181 w 792165"/>
              <a:gd name="connsiteY6" fmla="*/ 47669 h 241535"/>
              <a:gd name="connsiteX7" fmla="*/ 29653 w 792165"/>
              <a:gd name="connsiteY7" fmla="*/ 47669 h 241535"/>
              <a:gd name="connsiteX8" fmla="*/ 29653 w 792165"/>
              <a:gd name="connsiteY8" fmla="*/ 47669 h 241535"/>
              <a:gd name="connsiteX9" fmla="*/ 207566 w 792165"/>
              <a:gd name="connsiteY9" fmla="*/ 57199 h 241535"/>
              <a:gd name="connsiteX10" fmla="*/ 207566 w 792165"/>
              <a:gd name="connsiteY10" fmla="*/ 57199 h 241535"/>
              <a:gd name="connsiteX11" fmla="*/ 237223 w 792165"/>
              <a:gd name="connsiteY11" fmla="*/ 101697 h 241535"/>
              <a:gd name="connsiteX12" fmla="*/ 262645 w 792165"/>
              <a:gd name="connsiteY12" fmla="*/ 127124 h 241535"/>
              <a:gd name="connsiteX13" fmla="*/ 288051 w 792165"/>
              <a:gd name="connsiteY13" fmla="*/ 155724 h 241535"/>
              <a:gd name="connsiteX14" fmla="*/ 321942 w 792165"/>
              <a:gd name="connsiteY14" fmla="*/ 181151 h 241535"/>
              <a:gd name="connsiteX15" fmla="*/ 364301 w 792165"/>
              <a:gd name="connsiteY15" fmla="*/ 206579 h 241535"/>
              <a:gd name="connsiteX16" fmla="*/ 406678 w 792165"/>
              <a:gd name="connsiteY16" fmla="*/ 225649 h 241535"/>
              <a:gd name="connsiteX17" fmla="*/ 432083 w 792165"/>
              <a:gd name="connsiteY17" fmla="*/ 232006 h 241535"/>
              <a:gd name="connsiteX18" fmla="*/ 457506 w 792165"/>
              <a:gd name="connsiteY18" fmla="*/ 238363 h 241535"/>
              <a:gd name="connsiteX19" fmla="*/ 457506 w 792165"/>
              <a:gd name="connsiteY19" fmla="*/ 238363 h 241535"/>
              <a:gd name="connsiteX20" fmla="*/ 495631 w 792165"/>
              <a:gd name="connsiteY20" fmla="*/ 241535 h 241535"/>
              <a:gd name="connsiteX21" fmla="*/ 537991 w 792165"/>
              <a:gd name="connsiteY21" fmla="*/ 241535 h 241535"/>
              <a:gd name="connsiteX22" fmla="*/ 576115 w 792165"/>
              <a:gd name="connsiteY22" fmla="*/ 238363 h 241535"/>
              <a:gd name="connsiteX23" fmla="*/ 614241 w 792165"/>
              <a:gd name="connsiteY23" fmla="*/ 228821 h 241535"/>
              <a:gd name="connsiteX24" fmla="*/ 656601 w 792165"/>
              <a:gd name="connsiteY24" fmla="*/ 216108 h 241535"/>
              <a:gd name="connsiteX25" fmla="*/ 698960 w 792165"/>
              <a:gd name="connsiteY25" fmla="*/ 197037 h 241535"/>
              <a:gd name="connsiteX26" fmla="*/ 737086 w 792165"/>
              <a:gd name="connsiteY26" fmla="*/ 174794 h 241535"/>
              <a:gd name="connsiteX27" fmla="*/ 779445 w 792165"/>
              <a:gd name="connsiteY27" fmla="*/ 146195 h 241535"/>
              <a:gd name="connsiteX28" fmla="*/ 779445 w 792165"/>
              <a:gd name="connsiteY28" fmla="*/ 146195 h 241535"/>
              <a:gd name="connsiteX29" fmla="*/ 787930 w 792165"/>
              <a:gd name="connsiteY29" fmla="*/ 139838 h 241535"/>
              <a:gd name="connsiteX30" fmla="*/ 792164 w 792165"/>
              <a:gd name="connsiteY30" fmla="*/ 130296 h 241535"/>
              <a:gd name="connsiteX31" fmla="*/ 787930 w 792165"/>
              <a:gd name="connsiteY31" fmla="*/ 120767 h 241535"/>
              <a:gd name="connsiteX32" fmla="*/ 783679 w 792165"/>
              <a:gd name="connsiteY32" fmla="*/ 111226 h 241535"/>
              <a:gd name="connsiteX33" fmla="*/ 783679 w 792165"/>
              <a:gd name="connsiteY33" fmla="*/ 111226 h 241535"/>
              <a:gd name="connsiteX34" fmla="*/ 770976 w 792165"/>
              <a:gd name="connsiteY34" fmla="*/ 108053 h 241535"/>
              <a:gd name="connsiteX35" fmla="*/ 758273 w 792165"/>
              <a:gd name="connsiteY35" fmla="*/ 104881 h 241535"/>
              <a:gd name="connsiteX36" fmla="*/ 745554 w 792165"/>
              <a:gd name="connsiteY36" fmla="*/ 104881 h 241535"/>
              <a:gd name="connsiteX37" fmla="*/ 737086 w 792165"/>
              <a:gd name="connsiteY37" fmla="*/ 111226 h 241535"/>
              <a:gd name="connsiteX38" fmla="*/ 737086 w 792165"/>
              <a:gd name="connsiteY38" fmla="*/ 111226 h 241535"/>
              <a:gd name="connsiteX39" fmla="*/ 698960 w 792165"/>
              <a:gd name="connsiteY39" fmla="*/ 133481 h 241535"/>
              <a:gd name="connsiteX40" fmla="*/ 665069 w 792165"/>
              <a:gd name="connsiteY40" fmla="*/ 152551 h 241535"/>
              <a:gd name="connsiteX41" fmla="*/ 631178 w 792165"/>
              <a:gd name="connsiteY41" fmla="*/ 168437 h 241535"/>
              <a:gd name="connsiteX42" fmla="*/ 597304 w 792165"/>
              <a:gd name="connsiteY42" fmla="*/ 181151 h 241535"/>
              <a:gd name="connsiteX43" fmla="*/ 567647 w 792165"/>
              <a:gd name="connsiteY43" fmla="*/ 187508 h 241535"/>
              <a:gd name="connsiteX44" fmla="*/ 533756 w 792165"/>
              <a:gd name="connsiteY44" fmla="*/ 193865 h 241535"/>
              <a:gd name="connsiteX45" fmla="*/ 504100 w 792165"/>
              <a:gd name="connsiteY45" fmla="*/ 193865 h 241535"/>
              <a:gd name="connsiteX46" fmla="*/ 474443 w 792165"/>
              <a:gd name="connsiteY46" fmla="*/ 190693 h 241535"/>
              <a:gd name="connsiteX47" fmla="*/ 474443 w 792165"/>
              <a:gd name="connsiteY47" fmla="*/ 190693 h 241535"/>
              <a:gd name="connsiteX48" fmla="*/ 449037 w 792165"/>
              <a:gd name="connsiteY48" fmla="*/ 184336 h 241535"/>
              <a:gd name="connsiteX49" fmla="*/ 423615 w 792165"/>
              <a:gd name="connsiteY49" fmla="*/ 177979 h 241535"/>
              <a:gd name="connsiteX50" fmla="*/ 402427 w 792165"/>
              <a:gd name="connsiteY50" fmla="*/ 165265 h 241535"/>
              <a:gd name="connsiteX51" fmla="*/ 381255 w 792165"/>
              <a:gd name="connsiteY51" fmla="*/ 155724 h 241535"/>
              <a:gd name="connsiteX52" fmla="*/ 347364 w 792165"/>
              <a:gd name="connsiteY52" fmla="*/ 127124 h 241535"/>
              <a:gd name="connsiteX53" fmla="*/ 317707 w 792165"/>
              <a:gd name="connsiteY53" fmla="*/ 98524 h 241535"/>
              <a:gd name="connsiteX54" fmla="*/ 292285 w 792165"/>
              <a:gd name="connsiteY54" fmla="*/ 73097 h 241535"/>
              <a:gd name="connsiteX55" fmla="*/ 275348 w 792165"/>
              <a:gd name="connsiteY55" fmla="*/ 47669 h 241535"/>
              <a:gd name="connsiteX56" fmla="*/ 262645 w 792165"/>
              <a:gd name="connsiteY56" fmla="*/ 25414 h 241535"/>
              <a:gd name="connsiteX57" fmla="*/ 254160 w 792165"/>
              <a:gd name="connsiteY57" fmla="*/ 12713 h 241535"/>
              <a:gd name="connsiteX58" fmla="*/ 232988 w 792165"/>
              <a:gd name="connsiteY58" fmla="*/ 9528 h 241535"/>
              <a:gd name="connsiteX59" fmla="*/ 38124 w 792165"/>
              <a:gd name="connsiteY59" fmla="*/ 0 h 241535"/>
              <a:gd name="connsiteX60" fmla="*/ 38124 w 792165"/>
              <a:gd name="connsiteY60" fmla="*/ 0 h 241535"/>
              <a:gd name="connsiteX61" fmla="*/ 21181 w 792165"/>
              <a:gd name="connsiteY61" fmla="*/ 0 h 241535"/>
              <a:gd name="connsiteX62" fmla="*/ 12707 w 792165"/>
              <a:gd name="connsiteY62" fmla="*/ 6356 h 241535"/>
              <a:gd name="connsiteX63" fmla="*/ 4236 w 792165"/>
              <a:gd name="connsiteY63" fmla="*/ 12713 h 241535"/>
              <a:gd name="connsiteX64" fmla="*/ 0 w 792165"/>
              <a:gd name="connsiteY64" fmla="*/ 22242 h 2415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792165" h="241535">
                <a:moveTo>
                  <a:pt x="0" y="22242"/>
                </a:moveTo>
                <a:lnTo>
                  <a:pt x="0" y="22242"/>
                </a:lnTo>
                <a:lnTo>
                  <a:pt x="0" y="25414"/>
                </a:lnTo>
                <a:lnTo>
                  <a:pt x="0" y="25414"/>
                </a:lnTo>
                <a:lnTo>
                  <a:pt x="4236" y="34956"/>
                </a:lnTo>
                <a:lnTo>
                  <a:pt x="8471" y="41313"/>
                </a:lnTo>
                <a:lnTo>
                  <a:pt x="21181" y="47669"/>
                </a:lnTo>
                <a:lnTo>
                  <a:pt x="29653" y="47669"/>
                </a:lnTo>
                <a:lnTo>
                  <a:pt x="29653" y="47669"/>
                </a:lnTo>
                <a:lnTo>
                  <a:pt x="207566" y="57199"/>
                </a:lnTo>
                <a:lnTo>
                  <a:pt x="207566" y="57199"/>
                </a:lnTo>
                <a:lnTo>
                  <a:pt x="237223" y="101697"/>
                </a:lnTo>
                <a:lnTo>
                  <a:pt x="262645" y="127124"/>
                </a:lnTo>
                <a:lnTo>
                  <a:pt x="288051" y="155724"/>
                </a:lnTo>
                <a:lnTo>
                  <a:pt x="321942" y="181151"/>
                </a:lnTo>
                <a:lnTo>
                  <a:pt x="364301" y="206579"/>
                </a:lnTo>
                <a:lnTo>
                  <a:pt x="406678" y="225649"/>
                </a:lnTo>
                <a:lnTo>
                  <a:pt x="432083" y="232006"/>
                </a:lnTo>
                <a:lnTo>
                  <a:pt x="457506" y="238363"/>
                </a:lnTo>
                <a:lnTo>
                  <a:pt x="457506" y="238363"/>
                </a:lnTo>
                <a:lnTo>
                  <a:pt x="495631" y="241535"/>
                </a:lnTo>
                <a:lnTo>
                  <a:pt x="537991" y="241535"/>
                </a:lnTo>
                <a:lnTo>
                  <a:pt x="576115" y="238363"/>
                </a:lnTo>
                <a:lnTo>
                  <a:pt x="614241" y="228821"/>
                </a:lnTo>
                <a:lnTo>
                  <a:pt x="656601" y="216108"/>
                </a:lnTo>
                <a:lnTo>
                  <a:pt x="698960" y="197037"/>
                </a:lnTo>
                <a:lnTo>
                  <a:pt x="737086" y="174794"/>
                </a:lnTo>
                <a:lnTo>
                  <a:pt x="779445" y="146195"/>
                </a:lnTo>
                <a:lnTo>
                  <a:pt x="779445" y="146195"/>
                </a:lnTo>
                <a:lnTo>
                  <a:pt x="787930" y="139838"/>
                </a:lnTo>
                <a:lnTo>
                  <a:pt x="792164" y="130296"/>
                </a:lnTo>
                <a:lnTo>
                  <a:pt x="787930" y="120767"/>
                </a:lnTo>
                <a:lnTo>
                  <a:pt x="783679" y="111226"/>
                </a:lnTo>
                <a:lnTo>
                  <a:pt x="783679" y="111226"/>
                </a:lnTo>
                <a:lnTo>
                  <a:pt x="770976" y="108053"/>
                </a:lnTo>
                <a:lnTo>
                  <a:pt x="758273" y="104881"/>
                </a:lnTo>
                <a:lnTo>
                  <a:pt x="745554" y="104881"/>
                </a:lnTo>
                <a:lnTo>
                  <a:pt x="737086" y="111226"/>
                </a:lnTo>
                <a:lnTo>
                  <a:pt x="737086" y="111226"/>
                </a:lnTo>
                <a:lnTo>
                  <a:pt x="698960" y="133481"/>
                </a:lnTo>
                <a:lnTo>
                  <a:pt x="665069" y="152551"/>
                </a:lnTo>
                <a:lnTo>
                  <a:pt x="631178" y="168437"/>
                </a:lnTo>
                <a:lnTo>
                  <a:pt x="597304" y="181151"/>
                </a:lnTo>
                <a:lnTo>
                  <a:pt x="567647" y="187508"/>
                </a:lnTo>
                <a:lnTo>
                  <a:pt x="533756" y="193865"/>
                </a:lnTo>
                <a:lnTo>
                  <a:pt x="504100" y="193865"/>
                </a:lnTo>
                <a:lnTo>
                  <a:pt x="474443" y="190693"/>
                </a:lnTo>
                <a:lnTo>
                  <a:pt x="474443" y="190693"/>
                </a:lnTo>
                <a:lnTo>
                  <a:pt x="449037" y="184336"/>
                </a:lnTo>
                <a:lnTo>
                  <a:pt x="423615" y="177979"/>
                </a:lnTo>
                <a:lnTo>
                  <a:pt x="402427" y="165265"/>
                </a:lnTo>
                <a:lnTo>
                  <a:pt x="381255" y="155724"/>
                </a:lnTo>
                <a:lnTo>
                  <a:pt x="347364" y="127124"/>
                </a:lnTo>
                <a:lnTo>
                  <a:pt x="317707" y="98524"/>
                </a:lnTo>
                <a:lnTo>
                  <a:pt x="292285" y="73097"/>
                </a:lnTo>
                <a:lnTo>
                  <a:pt x="275348" y="47669"/>
                </a:lnTo>
                <a:lnTo>
                  <a:pt x="262645" y="25414"/>
                </a:lnTo>
                <a:lnTo>
                  <a:pt x="254160" y="12713"/>
                </a:lnTo>
                <a:lnTo>
                  <a:pt x="232988" y="9528"/>
                </a:lnTo>
                <a:lnTo>
                  <a:pt x="38124" y="0"/>
                </a:lnTo>
                <a:lnTo>
                  <a:pt x="38124" y="0"/>
                </a:lnTo>
                <a:lnTo>
                  <a:pt x="21181" y="0"/>
                </a:lnTo>
                <a:lnTo>
                  <a:pt x="12707" y="6356"/>
                </a:lnTo>
                <a:lnTo>
                  <a:pt x="4236" y="12713"/>
                </a:lnTo>
                <a:lnTo>
                  <a:pt x="0" y="2224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28012" y="4331772"/>
            <a:ext cx="567642" cy="397285"/>
          </a:xfrm>
          <a:custGeom>
            <a:avLst/>
            <a:gdLst>
              <a:gd name="connsiteX0" fmla="*/ 42360 w 567642"/>
              <a:gd name="connsiteY0" fmla="*/ 41313 h 397285"/>
              <a:gd name="connsiteX1" fmla="*/ 42360 w 567642"/>
              <a:gd name="connsiteY1" fmla="*/ 41313 h 397285"/>
              <a:gd name="connsiteX2" fmla="*/ 25417 w 567642"/>
              <a:gd name="connsiteY2" fmla="*/ 57212 h 397285"/>
              <a:gd name="connsiteX3" fmla="*/ 12708 w 567642"/>
              <a:gd name="connsiteY3" fmla="*/ 73097 h 397285"/>
              <a:gd name="connsiteX4" fmla="*/ 4235 w 567642"/>
              <a:gd name="connsiteY4" fmla="*/ 92168 h 397285"/>
              <a:gd name="connsiteX5" fmla="*/ 0 w 567642"/>
              <a:gd name="connsiteY5" fmla="*/ 114423 h 397285"/>
              <a:gd name="connsiteX6" fmla="*/ 0 w 567642"/>
              <a:gd name="connsiteY6" fmla="*/ 136666 h 397285"/>
              <a:gd name="connsiteX7" fmla="*/ 4235 w 567642"/>
              <a:gd name="connsiteY7" fmla="*/ 158909 h 397285"/>
              <a:gd name="connsiteX8" fmla="*/ 12708 w 567642"/>
              <a:gd name="connsiteY8" fmla="*/ 181164 h 397285"/>
              <a:gd name="connsiteX9" fmla="*/ 25417 w 567642"/>
              <a:gd name="connsiteY9" fmla="*/ 203407 h 397285"/>
              <a:gd name="connsiteX10" fmla="*/ 38124 w 567642"/>
              <a:gd name="connsiteY10" fmla="*/ 228834 h 397285"/>
              <a:gd name="connsiteX11" fmla="*/ 38124 w 567642"/>
              <a:gd name="connsiteY11" fmla="*/ 228834 h 397285"/>
              <a:gd name="connsiteX12" fmla="*/ 84721 w 567642"/>
              <a:gd name="connsiteY12" fmla="*/ 298760 h 397285"/>
              <a:gd name="connsiteX13" fmla="*/ 105903 w 567642"/>
              <a:gd name="connsiteY13" fmla="*/ 327359 h 397285"/>
              <a:gd name="connsiteX14" fmla="*/ 131320 w 567642"/>
              <a:gd name="connsiteY14" fmla="*/ 352787 h 397285"/>
              <a:gd name="connsiteX15" fmla="*/ 160966 w 567642"/>
              <a:gd name="connsiteY15" fmla="*/ 371857 h 397285"/>
              <a:gd name="connsiteX16" fmla="*/ 177920 w 567642"/>
              <a:gd name="connsiteY16" fmla="*/ 381386 h 397285"/>
              <a:gd name="connsiteX17" fmla="*/ 194857 w 567642"/>
              <a:gd name="connsiteY17" fmla="*/ 387743 h 397285"/>
              <a:gd name="connsiteX18" fmla="*/ 216046 w 567642"/>
              <a:gd name="connsiteY18" fmla="*/ 390928 h 397285"/>
              <a:gd name="connsiteX19" fmla="*/ 237218 w 567642"/>
              <a:gd name="connsiteY19" fmla="*/ 394100 h 397285"/>
              <a:gd name="connsiteX20" fmla="*/ 258405 w 567642"/>
              <a:gd name="connsiteY20" fmla="*/ 394100 h 397285"/>
              <a:gd name="connsiteX21" fmla="*/ 283828 w 567642"/>
              <a:gd name="connsiteY21" fmla="*/ 390928 h 397285"/>
              <a:gd name="connsiteX22" fmla="*/ 283828 w 567642"/>
              <a:gd name="connsiteY22" fmla="*/ 390928 h 397285"/>
              <a:gd name="connsiteX23" fmla="*/ 309233 w 567642"/>
              <a:gd name="connsiteY23" fmla="*/ 394100 h 397285"/>
              <a:gd name="connsiteX24" fmla="*/ 309233 w 567642"/>
              <a:gd name="connsiteY24" fmla="*/ 394100 h 397285"/>
              <a:gd name="connsiteX25" fmla="*/ 343124 w 567642"/>
              <a:gd name="connsiteY25" fmla="*/ 397285 h 397285"/>
              <a:gd name="connsiteX26" fmla="*/ 360078 w 567642"/>
              <a:gd name="connsiteY26" fmla="*/ 397285 h 397285"/>
              <a:gd name="connsiteX27" fmla="*/ 377015 w 567642"/>
              <a:gd name="connsiteY27" fmla="*/ 394100 h 397285"/>
              <a:gd name="connsiteX28" fmla="*/ 393952 w 567642"/>
              <a:gd name="connsiteY28" fmla="*/ 390928 h 397285"/>
              <a:gd name="connsiteX29" fmla="*/ 415141 w 567642"/>
              <a:gd name="connsiteY29" fmla="*/ 381386 h 397285"/>
              <a:gd name="connsiteX30" fmla="*/ 432095 w 567642"/>
              <a:gd name="connsiteY30" fmla="*/ 368673 h 397285"/>
              <a:gd name="connsiteX31" fmla="*/ 449032 w 567642"/>
              <a:gd name="connsiteY31" fmla="*/ 349602 h 397285"/>
              <a:gd name="connsiteX32" fmla="*/ 461734 w 567642"/>
              <a:gd name="connsiteY32" fmla="*/ 336888 h 397285"/>
              <a:gd name="connsiteX33" fmla="*/ 461734 w 567642"/>
              <a:gd name="connsiteY33" fmla="*/ 336888 h 397285"/>
              <a:gd name="connsiteX34" fmla="*/ 504094 w 567642"/>
              <a:gd name="connsiteY34" fmla="*/ 282861 h 397285"/>
              <a:gd name="connsiteX35" fmla="*/ 529516 w 567642"/>
              <a:gd name="connsiteY35" fmla="*/ 247905 h 397285"/>
              <a:gd name="connsiteX36" fmla="*/ 550705 w 567642"/>
              <a:gd name="connsiteY36" fmla="*/ 206592 h 397285"/>
              <a:gd name="connsiteX37" fmla="*/ 550705 w 567642"/>
              <a:gd name="connsiteY37" fmla="*/ 206592 h 397285"/>
              <a:gd name="connsiteX38" fmla="*/ 559173 w 567642"/>
              <a:gd name="connsiteY38" fmla="*/ 181164 h 397285"/>
              <a:gd name="connsiteX39" fmla="*/ 563407 w 567642"/>
              <a:gd name="connsiteY39" fmla="*/ 158909 h 397285"/>
              <a:gd name="connsiteX40" fmla="*/ 567642 w 567642"/>
              <a:gd name="connsiteY40" fmla="*/ 133481 h 397285"/>
              <a:gd name="connsiteX41" fmla="*/ 563407 w 567642"/>
              <a:gd name="connsiteY41" fmla="*/ 111238 h 397285"/>
              <a:gd name="connsiteX42" fmla="*/ 559173 w 567642"/>
              <a:gd name="connsiteY42" fmla="*/ 92168 h 397285"/>
              <a:gd name="connsiteX43" fmla="*/ 546470 w 567642"/>
              <a:gd name="connsiteY43" fmla="*/ 73097 h 397285"/>
              <a:gd name="connsiteX44" fmla="*/ 533751 w 567642"/>
              <a:gd name="connsiteY44" fmla="*/ 54027 h 397285"/>
              <a:gd name="connsiteX45" fmla="*/ 516814 w 567642"/>
              <a:gd name="connsiteY45" fmla="*/ 38141 h 397285"/>
              <a:gd name="connsiteX46" fmla="*/ 516814 w 567642"/>
              <a:gd name="connsiteY46" fmla="*/ 38141 h 397285"/>
              <a:gd name="connsiteX47" fmla="*/ 504094 w 567642"/>
              <a:gd name="connsiteY47" fmla="*/ 28612 h 397285"/>
              <a:gd name="connsiteX48" fmla="*/ 482923 w 567642"/>
              <a:gd name="connsiteY48" fmla="*/ 19070 h 397285"/>
              <a:gd name="connsiteX49" fmla="*/ 461734 w 567642"/>
              <a:gd name="connsiteY49" fmla="*/ 12713 h 397285"/>
              <a:gd name="connsiteX50" fmla="*/ 436329 w 567642"/>
              <a:gd name="connsiteY50" fmla="*/ 6356 h 397285"/>
              <a:gd name="connsiteX51" fmla="*/ 406672 w 567642"/>
              <a:gd name="connsiteY51" fmla="*/ 3185 h 397285"/>
              <a:gd name="connsiteX52" fmla="*/ 372781 w 567642"/>
              <a:gd name="connsiteY52" fmla="*/ 0 h 397285"/>
              <a:gd name="connsiteX53" fmla="*/ 330421 w 567642"/>
              <a:gd name="connsiteY53" fmla="*/ 6356 h 397285"/>
              <a:gd name="connsiteX54" fmla="*/ 288062 w 567642"/>
              <a:gd name="connsiteY54" fmla="*/ 12713 h 397285"/>
              <a:gd name="connsiteX55" fmla="*/ 288062 w 567642"/>
              <a:gd name="connsiteY55" fmla="*/ 12713 h 397285"/>
              <a:gd name="connsiteX56" fmla="*/ 232983 w 567642"/>
              <a:gd name="connsiteY56" fmla="*/ 3185 h 397285"/>
              <a:gd name="connsiteX57" fmla="*/ 190624 w 567642"/>
              <a:gd name="connsiteY57" fmla="*/ 0 h 397285"/>
              <a:gd name="connsiteX58" fmla="*/ 152499 w 567642"/>
              <a:gd name="connsiteY58" fmla="*/ 0 h 397285"/>
              <a:gd name="connsiteX59" fmla="*/ 118610 w 567642"/>
              <a:gd name="connsiteY59" fmla="*/ 3185 h 397285"/>
              <a:gd name="connsiteX60" fmla="*/ 93195 w 567642"/>
              <a:gd name="connsiteY60" fmla="*/ 12713 h 397285"/>
              <a:gd name="connsiteX61" fmla="*/ 72013 w 567642"/>
              <a:gd name="connsiteY61" fmla="*/ 19070 h 397285"/>
              <a:gd name="connsiteX62" fmla="*/ 55070 w 567642"/>
              <a:gd name="connsiteY62" fmla="*/ 31784 h 397285"/>
              <a:gd name="connsiteX63" fmla="*/ 42360 w 567642"/>
              <a:gd name="connsiteY63" fmla="*/ 41313 h 3972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</a:cxnLst>
            <a:rect l="l" t="t" r="r" b="b"/>
            <a:pathLst>
              <a:path w="567642" h="397285">
                <a:moveTo>
                  <a:pt x="42360" y="41313"/>
                </a:moveTo>
                <a:lnTo>
                  <a:pt x="42360" y="41313"/>
                </a:lnTo>
                <a:lnTo>
                  <a:pt x="25417" y="57212"/>
                </a:lnTo>
                <a:lnTo>
                  <a:pt x="12708" y="73097"/>
                </a:lnTo>
                <a:lnTo>
                  <a:pt x="4235" y="92168"/>
                </a:lnTo>
                <a:lnTo>
                  <a:pt x="0" y="114423"/>
                </a:lnTo>
                <a:lnTo>
                  <a:pt x="0" y="136666"/>
                </a:lnTo>
                <a:lnTo>
                  <a:pt x="4235" y="158909"/>
                </a:lnTo>
                <a:lnTo>
                  <a:pt x="12708" y="181164"/>
                </a:lnTo>
                <a:lnTo>
                  <a:pt x="25417" y="203407"/>
                </a:lnTo>
                <a:lnTo>
                  <a:pt x="38124" y="228834"/>
                </a:lnTo>
                <a:lnTo>
                  <a:pt x="38124" y="228834"/>
                </a:lnTo>
                <a:lnTo>
                  <a:pt x="84721" y="298760"/>
                </a:lnTo>
                <a:lnTo>
                  <a:pt x="105903" y="327359"/>
                </a:lnTo>
                <a:lnTo>
                  <a:pt x="131320" y="352787"/>
                </a:lnTo>
                <a:lnTo>
                  <a:pt x="160966" y="371857"/>
                </a:lnTo>
                <a:lnTo>
                  <a:pt x="177920" y="381386"/>
                </a:lnTo>
                <a:lnTo>
                  <a:pt x="194857" y="387743"/>
                </a:lnTo>
                <a:lnTo>
                  <a:pt x="216046" y="390928"/>
                </a:lnTo>
                <a:lnTo>
                  <a:pt x="237218" y="394100"/>
                </a:lnTo>
                <a:lnTo>
                  <a:pt x="258405" y="394100"/>
                </a:lnTo>
                <a:lnTo>
                  <a:pt x="283828" y="390928"/>
                </a:lnTo>
                <a:lnTo>
                  <a:pt x="283828" y="390928"/>
                </a:lnTo>
                <a:lnTo>
                  <a:pt x="309233" y="394100"/>
                </a:lnTo>
                <a:lnTo>
                  <a:pt x="309233" y="394100"/>
                </a:lnTo>
                <a:lnTo>
                  <a:pt x="343124" y="397285"/>
                </a:lnTo>
                <a:lnTo>
                  <a:pt x="360078" y="397285"/>
                </a:lnTo>
                <a:lnTo>
                  <a:pt x="377015" y="394100"/>
                </a:lnTo>
                <a:lnTo>
                  <a:pt x="393952" y="390928"/>
                </a:lnTo>
                <a:lnTo>
                  <a:pt x="415141" y="381386"/>
                </a:lnTo>
                <a:lnTo>
                  <a:pt x="432095" y="368673"/>
                </a:lnTo>
                <a:lnTo>
                  <a:pt x="449032" y="349602"/>
                </a:lnTo>
                <a:lnTo>
                  <a:pt x="461734" y="336888"/>
                </a:lnTo>
                <a:lnTo>
                  <a:pt x="461734" y="336888"/>
                </a:lnTo>
                <a:lnTo>
                  <a:pt x="504094" y="282861"/>
                </a:lnTo>
                <a:lnTo>
                  <a:pt x="529516" y="247905"/>
                </a:lnTo>
                <a:lnTo>
                  <a:pt x="550705" y="206592"/>
                </a:lnTo>
                <a:lnTo>
                  <a:pt x="550705" y="206592"/>
                </a:lnTo>
                <a:lnTo>
                  <a:pt x="559173" y="181164"/>
                </a:lnTo>
                <a:lnTo>
                  <a:pt x="563407" y="158909"/>
                </a:lnTo>
                <a:lnTo>
                  <a:pt x="567642" y="133481"/>
                </a:lnTo>
                <a:lnTo>
                  <a:pt x="563407" y="111238"/>
                </a:lnTo>
                <a:lnTo>
                  <a:pt x="559173" y="92168"/>
                </a:lnTo>
                <a:lnTo>
                  <a:pt x="546470" y="73097"/>
                </a:lnTo>
                <a:lnTo>
                  <a:pt x="533751" y="54027"/>
                </a:lnTo>
                <a:lnTo>
                  <a:pt x="516814" y="38141"/>
                </a:lnTo>
                <a:lnTo>
                  <a:pt x="516814" y="38141"/>
                </a:lnTo>
                <a:lnTo>
                  <a:pt x="504094" y="28612"/>
                </a:lnTo>
                <a:lnTo>
                  <a:pt x="482923" y="19070"/>
                </a:lnTo>
                <a:lnTo>
                  <a:pt x="461734" y="12713"/>
                </a:lnTo>
                <a:lnTo>
                  <a:pt x="436329" y="6356"/>
                </a:lnTo>
                <a:lnTo>
                  <a:pt x="406672" y="3185"/>
                </a:lnTo>
                <a:lnTo>
                  <a:pt x="372781" y="0"/>
                </a:lnTo>
                <a:lnTo>
                  <a:pt x="330421" y="6356"/>
                </a:lnTo>
                <a:lnTo>
                  <a:pt x="288062" y="12713"/>
                </a:lnTo>
                <a:lnTo>
                  <a:pt x="288062" y="12713"/>
                </a:lnTo>
                <a:lnTo>
                  <a:pt x="232983" y="3185"/>
                </a:lnTo>
                <a:lnTo>
                  <a:pt x="190624" y="0"/>
                </a:lnTo>
                <a:lnTo>
                  <a:pt x="152499" y="0"/>
                </a:lnTo>
                <a:lnTo>
                  <a:pt x="118610" y="3185"/>
                </a:lnTo>
                <a:lnTo>
                  <a:pt x="93195" y="12713"/>
                </a:lnTo>
                <a:lnTo>
                  <a:pt x="72013" y="19070"/>
                </a:lnTo>
                <a:lnTo>
                  <a:pt x="55070" y="31784"/>
                </a:lnTo>
                <a:lnTo>
                  <a:pt x="42360" y="41313"/>
                </a:lnTo>
              </a:path>
            </a:pathLst>
          </a:custGeom>
          <a:solidFill>
            <a:srgbClr val="e7744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19539" y="4325415"/>
            <a:ext cx="584582" cy="409998"/>
          </a:xfrm>
          <a:custGeom>
            <a:avLst/>
            <a:gdLst>
              <a:gd name="connsiteX0" fmla="*/ 533755 w 584582"/>
              <a:gd name="connsiteY0" fmla="*/ 41325 h 409998"/>
              <a:gd name="connsiteX1" fmla="*/ 533755 w 584582"/>
              <a:gd name="connsiteY1" fmla="*/ 41325 h 409998"/>
              <a:gd name="connsiteX2" fmla="*/ 516818 w 584582"/>
              <a:gd name="connsiteY2" fmla="*/ 31784 h 409998"/>
              <a:gd name="connsiteX3" fmla="*/ 499864 w 584582"/>
              <a:gd name="connsiteY3" fmla="*/ 22255 h 409998"/>
              <a:gd name="connsiteX4" fmla="*/ 474441 w 584582"/>
              <a:gd name="connsiteY4" fmla="*/ 12713 h 409998"/>
              <a:gd name="connsiteX5" fmla="*/ 449036 w 584582"/>
              <a:gd name="connsiteY5" fmla="*/ 6356 h 409998"/>
              <a:gd name="connsiteX6" fmla="*/ 419379 w 584582"/>
              <a:gd name="connsiteY6" fmla="*/ 3184 h 409998"/>
              <a:gd name="connsiteX7" fmla="*/ 381253 w 584582"/>
              <a:gd name="connsiteY7" fmla="*/ 0 h 409998"/>
              <a:gd name="connsiteX8" fmla="*/ 338894 w 584582"/>
              <a:gd name="connsiteY8" fmla="*/ 3184 h 409998"/>
              <a:gd name="connsiteX9" fmla="*/ 296534 w 584582"/>
              <a:gd name="connsiteY9" fmla="*/ 12713 h 409998"/>
              <a:gd name="connsiteX10" fmla="*/ 296534 w 584582"/>
              <a:gd name="connsiteY10" fmla="*/ 12713 h 409998"/>
              <a:gd name="connsiteX11" fmla="*/ 241455 w 584582"/>
              <a:gd name="connsiteY11" fmla="*/ 3184 h 409998"/>
              <a:gd name="connsiteX12" fmla="*/ 194861 w 584582"/>
              <a:gd name="connsiteY12" fmla="*/ 0 h 409998"/>
              <a:gd name="connsiteX13" fmla="*/ 156736 w 584582"/>
              <a:gd name="connsiteY13" fmla="*/ 0 h 409998"/>
              <a:gd name="connsiteX14" fmla="*/ 122847 w 584582"/>
              <a:gd name="connsiteY14" fmla="*/ 6356 h 409998"/>
              <a:gd name="connsiteX15" fmla="*/ 97432 w 584582"/>
              <a:gd name="connsiteY15" fmla="*/ 12713 h 409998"/>
              <a:gd name="connsiteX16" fmla="*/ 72014 w 584582"/>
              <a:gd name="connsiteY16" fmla="*/ 22255 h 409998"/>
              <a:gd name="connsiteX17" fmla="*/ 55068 w 584582"/>
              <a:gd name="connsiteY17" fmla="*/ 31784 h 409998"/>
              <a:gd name="connsiteX18" fmla="*/ 42360 w 584582"/>
              <a:gd name="connsiteY18" fmla="*/ 41325 h 409998"/>
              <a:gd name="connsiteX19" fmla="*/ 42360 w 584582"/>
              <a:gd name="connsiteY19" fmla="*/ 41325 h 409998"/>
              <a:gd name="connsiteX20" fmla="*/ 25417 w 584582"/>
              <a:gd name="connsiteY20" fmla="*/ 60383 h 409998"/>
              <a:gd name="connsiteX21" fmla="*/ 12707 w 584582"/>
              <a:gd name="connsiteY21" fmla="*/ 76282 h 409998"/>
              <a:gd name="connsiteX22" fmla="*/ 4235 w 584582"/>
              <a:gd name="connsiteY22" fmla="*/ 98524 h 409998"/>
              <a:gd name="connsiteX23" fmla="*/ 0 w 584582"/>
              <a:gd name="connsiteY23" fmla="*/ 120780 h 409998"/>
              <a:gd name="connsiteX24" fmla="*/ 0 w 584582"/>
              <a:gd name="connsiteY24" fmla="*/ 143023 h 409998"/>
              <a:gd name="connsiteX25" fmla="*/ 4235 w 584582"/>
              <a:gd name="connsiteY25" fmla="*/ 165265 h 409998"/>
              <a:gd name="connsiteX26" fmla="*/ 12707 w 584582"/>
              <a:gd name="connsiteY26" fmla="*/ 190693 h 409998"/>
              <a:gd name="connsiteX27" fmla="*/ 25417 w 584582"/>
              <a:gd name="connsiteY27" fmla="*/ 212948 h 409998"/>
              <a:gd name="connsiteX28" fmla="*/ 38124 w 584582"/>
              <a:gd name="connsiteY28" fmla="*/ 238363 h 409998"/>
              <a:gd name="connsiteX29" fmla="*/ 38124 w 584582"/>
              <a:gd name="connsiteY29" fmla="*/ 238363 h 409998"/>
              <a:gd name="connsiteX30" fmla="*/ 84721 w 584582"/>
              <a:gd name="connsiteY30" fmla="*/ 308288 h 409998"/>
              <a:gd name="connsiteX31" fmla="*/ 110139 w 584582"/>
              <a:gd name="connsiteY31" fmla="*/ 336888 h 409998"/>
              <a:gd name="connsiteX32" fmla="*/ 135556 w 584582"/>
              <a:gd name="connsiteY32" fmla="*/ 362315 h 409998"/>
              <a:gd name="connsiteX33" fmla="*/ 165205 w 584582"/>
              <a:gd name="connsiteY33" fmla="*/ 384571 h 409998"/>
              <a:gd name="connsiteX34" fmla="*/ 182159 w 584582"/>
              <a:gd name="connsiteY34" fmla="*/ 390928 h 409998"/>
              <a:gd name="connsiteX35" fmla="*/ 203330 w 584582"/>
              <a:gd name="connsiteY35" fmla="*/ 397285 h 409998"/>
              <a:gd name="connsiteX36" fmla="*/ 220284 w 584582"/>
              <a:gd name="connsiteY36" fmla="*/ 403642 h 409998"/>
              <a:gd name="connsiteX37" fmla="*/ 241455 w 584582"/>
              <a:gd name="connsiteY37" fmla="*/ 406813 h 409998"/>
              <a:gd name="connsiteX38" fmla="*/ 266878 w 584582"/>
              <a:gd name="connsiteY38" fmla="*/ 406813 h 409998"/>
              <a:gd name="connsiteX39" fmla="*/ 292300 w 584582"/>
              <a:gd name="connsiteY39" fmla="*/ 403642 h 409998"/>
              <a:gd name="connsiteX40" fmla="*/ 292300 w 584582"/>
              <a:gd name="connsiteY40" fmla="*/ 403642 h 409998"/>
              <a:gd name="connsiteX41" fmla="*/ 317706 w 584582"/>
              <a:gd name="connsiteY41" fmla="*/ 406813 h 409998"/>
              <a:gd name="connsiteX42" fmla="*/ 317706 w 584582"/>
              <a:gd name="connsiteY42" fmla="*/ 406813 h 409998"/>
              <a:gd name="connsiteX43" fmla="*/ 347363 w 584582"/>
              <a:gd name="connsiteY43" fmla="*/ 409998 h 409998"/>
              <a:gd name="connsiteX44" fmla="*/ 368551 w 584582"/>
              <a:gd name="connsiteY44" fmla="*/ 409998 h 409998"/>
              <a:gd name="connsiteX45" fmla="*/ 385488 w 584582"/>
              <a:gd name="connsiteY45" fmla="*/ 406813 h 409998"/>
              <a:gd name="connsiteX46" fmla="*/ 406676 w 584582"/>
              <a:gd name="connsiteY46" fmla="*/ 403642 h 409998"/>
              <a:gd name="connsiteX47" fmla="*/ 427847 w 584582"/>
              <a:gd name="connsiteY47" fmla="*/ 394100 h 409998"/>
              <a:gd name="connsiteX48" fmla="*/ 449036 w 584582"/>
              <a:gd name="connsiteY48" fmla="*/ 378214 h 409998"/>
              <a:gd name="connsiteX49" fmla="*/ 465973 w 584582"/>
              <a:gd name="connsiteY49" fmla="*/ 359143 h 409998"/>
              <a:gd name="connsiteX50" fmla="*/ 478692 w 584582"/>
              <a:gd name="connsiteY50" fmla="*/ 346430 h 409998"/>
              <a:gd name="connsiteX51" fmla="*/ 478692 w 584582"/>
              <a:gd name="connsiteY51" fmla="*/ 346430 h 409998"/>
              <a:gd name="connsiteX52" fmla="*/ 499864 w 584582"/>
              <a:gd name="connsiteY52" fmla="*/ 324174 h 409998"/>
              <a:gd name="connsiteX53" fmla="*/ 521051 w 584582"/>
              <a:gd name="connsiteY53" fmla="*/ 292403 h 409998"/>
              <a:gd name="connsiteX54" fmla="*/ 546457 w 584582"/>
              <a:gd name="connsiteY54" fmla="*/ 257433 h 409998"/>
              <a:gd name="connsiteX55" fmla="*/ 567645 w 584582"/>
              <a:gd name="connsiteY55" fmla="*/ 216120 h 409998"/>
              <a:gd name="connsiteX56" fmla="*/ 567645 w 584582"/>
              <a:gd name="connsiteY56" fmla="*/ 216120 h 409998"/>
              <a:gd name="connsiteX57" fmla="*/ 576114 w 584582"/>
              <a:gd name="connsiteY57" fmla="*/ 190693 h 409998"/>
              <a:gd name="connsiteX58" fmla="*/ 580348 w 584582"/>
              <a:gd name="connsiteY58" fmla="*/ 165265 h 409998"/>
              <a:gd name="connsiteX59" fmla="*/ 584582 w 584582"/>
              <a:gd name="connsiteY59" fmla="*/ 139838 h 409998"/>
              <a:gd name="connsiteX60" fmla="*/ 580348 w 584582"/>
              <a:gd name="connsiteY60" fmla="*/ 117595 h 409998"/>
              <a:gd name="connsiteX61" fmla="*/ 571879 w 584582"/>
              <a:gd name="connsiteY61" fmla="*/ 95352 h 409998"/>
              <a:gd name="connsiteX62" fmla="*/ 563411 w 584582"/>
              <a:gd name="connsiteY62" fmla="*/ 76282 h 409998"/>
              <a:gd name="connsiteX63" fmla="*/ 550691 w 584582"/>
              <a:gd name="connsiteY63" fmla="*/ 57211 h 409998"/>
              <a:gd name="connsiteX64" fmla="*/ 533755 w 584582"/>
              <a:gd name="connsiteY64" fmla="*/ 41325 h 4099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</a:cxnLst>
            <a:rect l="l" t="t" r="r" b="b"/>
            <a:pathLst>
              <a:path w="584582" h="409998">
                <a:moveTo>
                  <a:pt x="533755" y="41325"/>
                </a:moveTo>
                <a:lnTo>
                  <a:pt x="533755" y="41325"/>
                </a:lnTo>
                <a:lnTo>
                  <a:pt x="516818" y="31784"/>
                </a:lnTo>
                <a:lnTo>
                  <a:pt x="499864" y="22255"/>
                </a:lnTo>
                <a:lnTo>
                  <a:pt x="474441" y="12713"/>
                </a:lnTo>
                <a:lnTo>
                  <a:pt x="449036" y="6356"/>
                </a:lnTo>
                <a:lnTo>
                  <a:pt x="419379" y="3184"/>
                </a:lnTo>
                <a:lnTo>
                  <a:pt x="381253" y="0"/>
                </a:lnTo>
                <a:lnTo>
                  <a:pt x="338894" y="3184"/>
                </a:lnTo>
                <a:lnTo>
                  <a:pt x="296534" y="12713"/>
                </a:lnTo>
                <a:lnTo>
                  <a:pt x="296534" y="12713"/>
                </a:lnTo>
                <a:lnTo>
                  <a:pt x="241455" y="3184"/>
                </a:lnTo>
                <a:lnTo>
                  <a:pt x="194861" y="0"/>
                </a:lnTo>
                <a:lnTo>
                  <a:pt x="156736" y="0"/>
                </a:lnTo>
                <a:lnTo>
                  <a:pt x="122847" y="6356"/>
                </a:lnTo>
                <a:lnTo>
                  <a:pt x="97432" y="12713"/>
                </a:lnTo>
                <a:lnTo>
                  <a:pt x="72014" y="22255"/>
                </a:lnTo>
                <a:lnTo>
                  <a:pt x="55068" y="31784"/>
                </a:lnTo>
                <a:lnTo>
                  <a:pt x="42360" y="41325"/>
                </a:lnTo>
                <a:lnTo>
                  <a:pt x="42360" y="41325"/>
                </a:lnTo>
                <a:lnTo>
                  <a:pt x="25417" y="60383"/>
                </a:lnTo>
                <a:lnTo>
                  <a:pt x="12707" y="76282"/>
                </a:lnTo>
                <a:lnTo>
                  <a:pt x="4235" y="98524"/>
                </a:lnTo>
                <a:lnTo>
                  <a:pt x="0" y="120780"/>
                </a:lnTo>
                <a:lnTo>
                  <a:pt x="0" y="143023"/>
                </a:lnTo>
                <a:lnTo>
                  <a:pt x="4235" y="165265"/>
                </a:lnTo>
                <a:lnTo>
                  <a:pt x="12707" y="190693"/>
                </a:lnTo>
                <a:lnTo>
                  <a:pt x="25417" y="212948"/>
                </a:lnTo>
                <a:lnTo>
                  <a:pt x="38124" y="238363"/>
                </a:lnTo>
                <a:lnTo>
                  <a:pt x="38124" y="238363"/>
                </a:lnTo>
                <a:lnTo>
                  <a:pt x="84721" y="308288"/>
                </a:lnTo>
                <a:lnTo>
                  <a:pt x="110139" y="336888"/>
                </a:lnTo>
                <a:lnTo>
                  <a:pt x="135556" y="362315"/>
                </a:lnTo>
                <a:lnTo>
                  <a:pt x="165205" y="384571"/>
                </a:lnTo>
                <a:lnTo>
                  <a:pt x="182159" y="390928"/>
                </a:lnTo>
                <a:lnTo>
                  <a:pt x="203330" y="397285"/>
                </a:lnTo>
                <a:lnTo>
                  <a:pt x="220284" y="403642"/>
                </a:lnTo>
                <a:lnTo>
                  <a:pt x="241455" y="406813"/>
                </a:lnTo>
                <a:lnTo>
                  <a:pt x="266878" y="406813"/>
                </a:lnTo>
                <a:lnTo>
                  <a:pt x="292300" y="403642"/>
                </a:lnTo>
                <a:lnTo>
                  <a:pt x="292300" y="403642"/>
                </a:lnTo>
                <a:lnTo>
                  <a:pt x="317706" y="406813"/>
                </a:lnTo>
                <a:lnTo>
                  <a:pt x="317706" y="406813"/>
                </a:lnTo>
                <a:lnTo>
                  <a:pt x="347363" y="409998"/>
                </a:lnTo>
                <a:lnTo>
                  <a:pt x="368551" y="409998"/>
                </a:lnTo>
                <a:lnTo>
                  <a:pt x="385488" y="406813"/>
                </a:lnTo>
                <a:lnTo>
                  <a:pt x="406676" y="403642"/>
                </a:lnTo>
                <a:lnTo>
                  <a:pt x="427847" y="394100"/>
                </a:lnTo>
                <a:lnTo>
                  <a:pt x="449036" y="378214"/>
                </a:lnTo>
                <a:lnTo>
                  <a:pt x="465973" y="359143"/>
                </a:lnTo>
                <a:lnTo>
                  <a:pt x="478692" y="346430"/>
                </a:lnTo>
                <a:lnTo>
                  <a:pt x="478692" y="346430"/>
                </a:lnTo>
                <a:lnTo>
                  <a:pt x="499864" y="324174"/>
                </a:lnTo>
                <a:lnTo>
                  <a:pt x="521051" y="292403"/>
                </a:lnTo>
                <a:lnTo>
                  <a:pt x="546457" y="257433"/>
                </a:lnTo>
                <a:lnTo>
                  <a:pt x="567645" y="216120"/>
                </a:lnTo>
                <a:lnTo>
                  <a:pt x="567645" y="216120"/>
                </a:lnTo>
                <a:lnTo>
                  <a:pt x="576114" y="190693"/>
                </a:lnTo>
                <a:lnTo>
                  <a:pt x="580348" y="165265"/>
                </a:lnTo>
                <a:lnTo>
                  <a:pt x="584582" y="139838"/>
                </a:lnTo>
                <a:lnTo>
                  <a:pt x="580348" y="117595"/>
                </a:lnTo>
                <a:lnTo>
                  <a:pt x="571879" y="95352"/>
                </a:lnTo>
                <a:lnTo>
                  <a:pt x="563411" y="76282"/>
                </a:lnTo>
                <a:lnTo>
                  <a:pt x="550691" y="57211"/>
                </a:lnTo>
                <a:lnTo>
                  <a:pt x="533755" y="41325"/>
                </a:lnTo>
              </a:path>
            </a:pathLst>
          </a:custGeom>
          <a:solidFill>
            <a:srgbClr val="e7744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7664" y="4350842"/>
            <a:ext cx="508333" cy="355959"/>
          </a:xfrm>
          <a:custGeom>
            <a:avLst/>
            <a:gdLst>
              <a:gd name="connsiteX0" fmla="*/ 254175 w 508333"/>
              <a:gd name="connsiteY0" fmla="*/ 15898 h 355959"/>
              <a:gd name="connsiteX1" fmla="*/ 254175 w 508333"/>
              <a:gd name="connsiteY1" fmla="*/ 15898 h 355959"/>
              <a:gd name="connsiteX2" fmla="*/ 254175 w 508333"/>
              <a:gd name="connsiteY2" fmla="*/ 15898 h 355959"/>
              <a:gd name="connsiteX3" fmla="*/ 211799 w 508333"/>
              <a:gd name="connsiteY3" fmla="*/ 6356 h 355959"/>
              <a:gd name="connsiteX4" fmla="*/ 173673 w 508333"/>
              <a:gd name="connsiteY4" fmla="*/ 3185 h 355959"/>
              <a:gd name="connsiteX5" fmla="*/ 139799 w 508333"/>
              <a:gd name="connsiteY5" fmla="*/ 0 h 355959"/>
              <a:gd name="connsiteX6" fmla="*/ 110139 w 508333"/>
              <a:gd name="connsiteY6" fmla="*/ 3185 h 355959"/>
              <a:gd name="connsiteX7" fmla="*/ 84722 w 508333"/>
              <a:gd name="connsiteY7" fmla="*/ 9541 h 355959"/>
              <a:gd name="connsiteX8" fmla="*/ 63542 w 508333"/>
              <a:gd name="connsiteY8" fmla="*/ 15898 h 355959"/>
              <a:gd name="connsiteX9" fmla="*/ 42361 w 508333"/>
              <a:gd name="connsiteY9" fmla="*/ 25427 h 355959"/>
              <a:gd name="connsiteX10" fmla="*/ 29653 w 508333"/>
              <a:gd name="connsiteY10" fmla="*/ 38141 h 355959"/>
              <a:gd name="connsiteX11" fmla="*/ 16943 w 508333"/>
              <a:gd name="connsiteY11" fmla="*/ 54027 h 355959"/>
              <a:gd name="connsiteX12" fmla="*/ 8472 w 508333"/>
              <a:gd name="connsiteY12" fmla="*/ 66740 h 355959"/>
              <a:gd name="connsiteX13" fmla="*/ 0 w 508333"/>
              <a:gd name="connsiteY13" fmla="*/ 85811 h 355959"/>
              <a:gd name="connsiteX14" fmla="*/ 0 w 508333"/>
              <a:gd name="connsiteY14" fmla="*/ 101710 h 355959"/>
              <a:gd name="connsiteX15" fmla="*/ 0 w 508333"/>
              <a:gd name="connsiteY15" fmla="*/ 120767 h 355959"/>
              <a:gd name="connsiteX16" fmla="*/ 4236 w 508333"/>
              <a:gd name="connsiteY16" fmla="*/ 139838 h 355959"/>
              <a:gd name="connsiteX17" fmla="*/ 8472 w 508333"/>
              <a:gd name="connsiteY17" fmla="*/ 155737 h 355959"/>
              <a:gd name="connsiteX18" fmla="*/ 21181 w 508333"/>
              <a:gd name="connsiteY18" fmla="*/ 174807 h 355959"/>
              <a:gd name="connsiteX19" fmla="*/ 21181 w 508333"/>
              <a:gd name="connsiteY19" fmla="*/ 174807 h 355959"/>
              <a:gd name="connsiteX20" fmla="*/ 67778 w 508333"/>
              <a:gd name="connsiteY20" fmla="*/ 254261 h 355959"/>
              <a:gd name="connsiteX21" fmla="*/ 88958 w 508333"/>
              <a:gd name="connsiteY21" fmla="*/ 286046 h 355959"/>
              <a:gd name="connsiteX22" fmla="*/ 114375 w 508333"/>
              <a:gd name="connsiteY22" fmla="*/ 311461 h 355959"/>
              <a:gd name="connsiteX23" fmla="*/ 139799 w 508333"/>
              <a:gd name="connsiteY23" fmla="*/ 330531 h 355959"/>
              <a:gd name="connsiteX24" fmla="*/ 156736 w 508333"/>
              <a:gd name="connsiteY24" fmla="*/ 340073 h 355959"/>
              <a:gd name="connsiteX25" fmla="*/ 169440 w 508333"/>
              <a:gd name="connsiteY25" fmla="*/ 346430 h 355959"/>
              <a:gd name="connsiteX26" fmla="*/ 186394 w 508333"/>
              <a:gd name="connsiteY26" fmla="*/ 349602 h 355959"/>
              <a:gd name="connsiteX27" fmla="*/ 207565 w 508333"/>
              <a:gd name="connsiteY27" fmla="*/ 352787 h 355959"/>
              <a:gd name="connsiteX28" fmla="*/ 224518 w 508333"/>
              <a:gd name="connsiteY28" fmla="*/ 352787 h 355959"/>
              <a:gd name="connsiteX29" fmla="*/ 249925 w 508333"/>
              <a:gd name="connsiteY29" fmla="*/ 352787 h 355959"/>
              <a:gd name="connsiteX30" fmla="*/ 249925 w 508333"/>
              <a:gd name="connsiteY30" fmla="*/ 352787 h 355959"/>
              <a:gd name="connsiteX31" fmla="*/ 262644 w 508333"/>
              <a:gd name="connsiteY31" fmla="*/ 352787 h 355959"/>
              <a:gd name="connsiteX32" fmla="*/ 283816 w 508333"/>
              <a:gd name="connsiteY32" fmla="*/ 352787 h 355959"/>
              <a:gd name="connsiteX33" fmla="*/ 317706 w 508333"/>
              <a:gd name="connsiteY33" fmla="*/ 355959 h 355959"/>
              <a:gd name="connsiteX34" fmla="*/ 338894 w 508333"/>
              <a:gd name="connsiteY34" fmla="*/ 355959 h 355959"/>
              <a:gd name="connsiteX35" fmla="*/ 360066 w 508333"/>
              <a:gd name="connsiteY35" fmla="*/ 349602 h 355959"/>
              <a:gd name="connsiteX36" fmla="*/ 377020 w 508333"/>
              <a:gd name="connsiteY36" fmla="*/ 340073 h 355959"/>
              <a:gd name="connsiteX37" fmla="*/ 398191 w 508333"/>
              <a:gd name="connsiteY37" fmla="*/ 321002 h 355959"/>
              <a:gd name="connsiteX38" fmla="*/ 398191 w 508333"/>
              <a:gd name="connsiteY38" fmla="*/ 321002 h 355959"/>
              <a:gd name="connsiteX39" fmla="*/ 444802 w 508333"/>
              <a:gd name="connsiteY39" fmla="*/ 263791 h 355959"/>
              <a:gd name="connsiteX40" fmla="*/ 470207 w 508333"/>
              <a:gd name="connsiteY40" fmla="*/ 225649 h 355959"/>
              <a:gd name="connsiteX41" fmla="*/ 495630 w 508333"/>
              <a:gd name="connsiteY41" fmla="*/ 181164 h 355959"/>
              <a:gd name="connsiteX42" fmla="*/ 495630 w 508333"/>
              <a:gd name="connsiteY42" fmla="*/ 181164 h 355959"/>
              <a:gd name="connsiteX43" fmla="*/ 508332 w 508333"/>
              <a:gd name="connsiteY43" fmla="*/ 143023 h 355959"/>
              <a:gd name="connsiteX44" fmla="*/ 508332 w 508333"/>
              <a:gd name="connsiteY44" fmla="*/ 123952 h 355959"/>
              <a:gd name="connsiteX45" fmla="*/ 508332 w 508333"/>
              <a:gd name="connsiteY45" fmla="*/ 104882 h 355959"/>
              <a:gd name="connsiteX46" fmla="*/ 504098 w 508333"/>
              <a:gd name="connsiteY46" fmla="*/ 88996 h 355959"/>
              <a:gd name="connsiteX47" fmla="*/ 495630 w 508333"/>
              <a:gd name="connsiteY47" fmla="*/ 69925 h 355959"/>
              <a:gd name="connsiteX48" fmla="*/ 487161 w 508333"/>
              <a:gd name="connsiteY48" fmla="*/ 54027 h 355959"/>
              <a:gd name="connsiteX49" fmla="*/ 474441 w 508333"/>
              <a:gd name="connsiteY49" fmla="*/ 41313 h 355959"/>
              <a:gd name="connsiteX50" fmla="*/ 457504 w 508333"/>
              <a:gd name="connsiteY50" fmla="*/ 28599 h 355959"/>
              <a:gd name="connsiteX51" fmla="*/ 440567 w 508333"/>
              <a:gd name="connsiteY51" fmla="*/ 19070 h 355959"/>
              <a:gd name="connsiteX52" fmla="*/ 419379 w 508333"/>
              <a:gd name="connsiteY52" fmla="*/ 9541 h 355959"/>
              <a:gd name="connsiteX53" fmla="*/ 393957 w 508333"/>
              <a:gd name="connsiteY53" fmla="*/ 6356 h 355959"/>
              <a:gd name="connsiteX54" fmla="*/ 364300 w 508333"/>
              <a:gd name="connsiteY54" fmla="*/ 3185 h 355959"/>
              <a:gd name="connsiteX55" fmla="*/ 330426 w 508333"/>
              <a:gd name="connsiteY55" fmla="*/ 3185 h 355959"/>
              <a:gd name="connsiteX56" fmla="*/ 292300 w 508333"/>
              <a:gd name="connsiteY56" fmla="*/ 6356 h 355959"/>
              <a:gd name="connsiteX57" fmla="*/ 254175 w 508333"/>
              <a:gd name="connsiteY57" fmla="*/ 15898 h 355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</a:cxnLst>
            <a:rect l="l" t="t" r="r" b="b"/>
            <a:pathLst>
              <a:path w="508333" h="355959">
                <a:moveTo>
                  <a:pt x="254175" y="15898"/>
                </a:moveTo>
                <a:lnTo>
                  <a:pt x="254175" y="15898"/>
                </a:lnTo>
                <a:lnTo>
                  <a:pt x="254175" y="15898"/>
                </a:lnTo>
                <a:lnTo>
                  <a:pt x="211799" y="6356"/>
                </a:lnTo>
                <a:lnTo>
                  <a:pt x="173673" y="3185"/>
                </a:lnTo>
                <a:lnTo>
                  <a:pt x="139799" y="0"/>
                </a:lnTo>
                <a:lnTo>
                  <a:pt x="110139" y="3185"/>
                </a:lnTo>
                <a:lnTo>
                  <a:pt x="84722" y="9541"/>
                </a:lnTo>
                <a:lnTo>
                  <a:pt x="63542" y="15898"/>
                </a:lnTo>
                <a:lnTo>
                  <a:pt x="42361" y="25427"/>
                </a:lnTo>
                <a:lnTo>
                  <a:pt x="29653" y="38141"/>
                </a:lnTo>
                <a:lnTo>
                  <a:pt x="16943" y="54027"/>
                </a:lnTo>
                <a:lnTo>
                  <a:pt x="8472" y="66740"/>
                </a:lnTo>
                <a:lnTo>
                  <a:pt x="0" y="85811"/>
                </a:lnTo>
                <a:lnTo>
                  <a:pt x="0" y="101710"/>
                </a:lnTo>
                <a:lnTo>
                  <a:pt x="0" y="120767"/>
                </a:lnTo>
                <a:lnTo>
                  <a:pt x="4236" y="139838"/>
                </a:lnTo>
                <a:lnTo>
                  <a:pt x="8472" y="155737"/>
                </a:lnTo>
                <a:lnTo>
                  <a:pt x="21181" y="174807"/>
                </a:lnTo>
                <a:lnTo>
                  <a:pt x="21181" y="174807"/>
                </a:lnTo>
                <a:lnTo>
                  <a:pt x="67778" y="254261"/>
                </a:lnTo>
                <a:lnTo>
                  <a:pt x="88958" y="286046"/>
                </a:lnTo>
                <a:lnTo>
                  <a:pt x="114375" y="311461"/>
                </a:lnTo>
                <a:lnTo>
                  <a:pt x="139799" y="330531"/>
                </a:lnTo>
                <a:lnTo>
                  <a:pt x="156736" y="340073"/>
                </a:lnTo>
                <a:lnTo>
                  <a:pt x="169440" y="346430"/>
                </a:lnTo>
                <a:lnTo>
                  <a:pt x="186394" y="349602"/>
                </a:lnTo>
                <a:lnTo>
                  <a:pt x="207565" y="352787"/>
                </a:lnTo>
                <a:lnTo>
                  <a:pt x="224518" y="352787"/>
                </a:lnTo>
                <a:lnTo>
                  <a:pt x="249925" y="352787"/>
                </a:lnTo>
                <a:lnTo>
                  <a:pt x="249925" y="352787"/>
                </a:lnTo>
                <a:lnTo>
                  <a:pt x="262644" y="352787"/>
                </a:lnTo>
                <a:lnTo>
                  <a:pt x="283816" y="352787"/>
                </a:lnTo>
                <a:lnTo>
                  <a:pt x="317706" y="355959"/>
                </a:lnTo>
                <a:lnTo>
                  <a:pt x="338894" y="355959"/>
                </a:lnTo>
                <a:lnTo>
                  <a:pt x="360066" y="349602"/>
                </a:lnTo>
                <a:lnTo>
                  <a:pt x="377020" y="340073"/>
                </a:lnTo>
                <a:lnTo>
                  <a:pt x="398191" y="321002"/>
                </a:lnTo>
                <a:lnTo>
                  <a:pt x="398191" y="321002"/>
                </a:lnTo>
                <a:lnTo>
                  <a:pt x="444802" y="263791"/>
                </a:lnTo>
                <a:lnTo>
                  <a:pt x="470207" y="225649"/>
                </a:lnTo>
                <a:lnTo>
                  <a:pt x="495630" y="181164"/>
                </a:lnTo>
                <a:lnTo>
                  <a:pt x="495630" y="181164"/>
                </a:lnTo>
                <a:lnTo>
                  <a:pt x="508332" y="143023"/>
                </a:lnTo>
                <a:lnTo>
                  <a:pt x="508332" y="123952"/>
                </a:lnTo>
                <a:lnTo>
                  <a:pt x="508332" y="104882"/>
                </a:lnTo>
                <a:lnTo>
                  <a:pt x="504098" y="88996"/>
                </a:lnTo>
                <a:lnTo>
                  <a:pt x="495630" y="69925"/>
                </a:lnTo>
                <a:lnTo>
                  <a:pt x="487161" y="54027"/>
                </a:lnTo>
                <a:lnTo>
                  <a:pt x="474441" y="41313"/>
                </a:lnTo>
                <a:lnTo>
                  <a:pt x="457504" y="28599"/>
                </a:lnTo>
                <a:lnTo>
                  <a:pt x="440567" y="19070"/>
                </a:lnTo>
                <a:lnTo>
                  <a:pt x="419379" y="9541"/>
                </a:lnTo>
                <a:lnTo>
                  <a:pt x="393957" y="6356"/>
                </a:lnTo>
                <a:lnTo>
                  <a:pt x="364300" y="3185"/>
                </a:lnTo>
                <a:lnTo>
                  <a:pt x="330426" y="3185"/>
                </a:lnTo>
                <a:lnTo>
                  <a:pt x="292300" y="6356"/>
                </a:lnTo>
                <a:lnTo>
                  <a:pt x="254175" y="15898"/>
                </a:lnTo>
              </a:path>
            </a:pathLst>
          </a:custGeom>
          <a:solidFill>
            <a:srgbClr val="de280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99120" y="4261859"/>
            <a:ext cx="21188" cy="111226"/>
          </a:xfrm>
          <a:custGeom>
            <a:avLst/>
            <a:gdLst>
              <a:gd name="connsiteX0" fmla="*/ 0 w 21188"/>
              <a:gd name="connsiteY0" fmla="*/ 6356 h 111226"/>
              <a:gd name="connsiteX1" fmla="*/ 0 w 21188"/>
              <a:gd name="connsiteY1" fmla="*/ 104881 h 111226"/>
              <a:gd name="connsiteX2" fmla="*/ 0 w 21188"/>
              <a:gd name="connsiteY2" fmla="*/ 104881 h 111226"/>
              <a:gd name="connsiteX3" fmla="*/ 4234 w 21188"/>
              <a:gd name="connsiteY3" fmla="*/ 108054 h 111226"/>
              <a:gd name="connsiteX4" fmla="*/ 12720 w 21188"/>
              <a:gd name="connsiteY4" fmla="*/ 111226 h 111226"/>
              <a:gd name="connsiteX5" fmla="*/ 12720 w 21188"/>
              <a:gd name="connsiteY5" fmla="*/ 111226 h 111226"/>
              <a:gd name="connsiteX6" fmla="*/ 16954 w 21188"/>
              <a:gd name="connsiteY6" fmla="*/ 108054 h 111226"/>
              <a:gd name="connsiteX7" fmla="*/ 21188 w 21188"/>
              <a:gd name="connsiteY7" fmla="*/ 104881 h 111226"/>
              <a:gd name="connsiteX8" fmla="*/ 21188 w 21188"/>
              <a:gd name="connsiteY8" fmla="*/ 6356 h 111226"/>
              <a:gd name="connsiteX9" fmla="*/ 21188 w 21188"/>
              <a:gd name="connsiteY9" fmla="*/ 6356 h 111226"/>
              <a:gd name="connsiteX10" fmla="*/ 16954 w 21188"/>
              <a:gd name="connsiteY10" fmla="*/ 3172 h 111226"/>
              <a:gd name="connsiteX11" fmla="*/ 12720 w 21188"/>
              <a:gd name="connsiteY11" fmla="*/ 0 h 111226"/>
              <a:gd name="connsiteX12" fmla="*/ 12720 w 21188"/>
              <a:gd name="connsiteY12" fmla="*/ 0 h 111226"/>
              <a:gd name="connsiteX13" fmla="*/ 4234 w 21188"/>
              <a:gd name="connsiteY13" fmla="*/ 3172 h 111226"/>
              <a:gd name="connsiteX14" fmla="*/ 0 w 21188"/>
              <a:gd name="connsiteY14" fmla="*/ 6356 h 1112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1188" h="111226">
                <a:moveTo>
                  <a:pt x="0" y="6356"/>
                </a:moveTo>
                <a:lnTo>
                  <a:pt x="0" y="104881"/>
                </a:lnTo>
                <a:lnTo>
                  <a:pt x="0" y="104881"/>
                </a:lnTo>
                <a:lnTo>
                  <a:pt x="4234" y="108054"/>
                </a:lnTo>
                <a:lnTo>
                  <a:pt x="12720" y="111226"/>
                </a:lnTo>
                <a:lnTo>
                  <a:pt x="12720" y="111226"/>
                </a:lnTo>
                <a:lnTo>
                  <a:pt x="16954" y="108054"/>
                </a:lnTo>
                <a:lnTo>
                  <a:pt x="21188" y="104881"/>
                </a:lnTo>
                <a:lnTo>
                  <a:pt x="21188" y="6356"/>
                </a:lnTo>
                <a:lnTo>
                  <a:pt x="21188" y="6356"/>
                </a:lnTo>
                <a:lnTo>
                  <a:pt x="16954" y="3172"/>
                </a:lnTo>
                <a:lnTo>
                  <a:pt x="12720" y="0"/>
                </a:lnTo>
                <a:lnTo>
                  <a:pt x="12720" y="0"/>
                </a:lnTo>
                <a:lnTo>
                  <a:pt x="4234" y="3172"/>
                </a:lnTo>
                <a:lnTo>
                  <a:pt x="0" y="635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04261" y="4230075"/>
            <a:ext cx="186390" cy="66740"/>
          </a:xfrm>
          <a:custGeom>
            <a:avLst/>
            <a:gdLst>
              <a:gd name="connsiteX0" fmla="*/ 0 w 186390"/>
              <a:gd name="connsiteY0" fmla="*/ 28599 h 66740"/>
              <a:gd name="connsiteX1" fmla="*/ 0 w 186390"/>
              <a:gd name="connsiteY1" fmla="*/ 28599 h 66740"/>
              <a:gd name="connsiteX2" fmla="*/ 21181 w 186390"/>
              <a:gd name="connsiteY2" fmla="*/ 15885 h 66740"/>
              <a:gd name="connsiteX3" fmla="*/ 42360 w 186390"/>
              <a:gd name="connsiteY3" fmla="*/ 9528 h 66740"/>
              <a:gd name="connsiteX4" fmla="*/ 67778 w 186390"/>
              <a:gd name="connsiteY4" fmla="*/ 0 h 66740"/>
              <a:gd name="connsiteX5" fmla="*/ 97437 w 186390"/>
              <a:gd name="connsiteY5" fmla="*/ 0 h 66740"/>
              <a:gd name="connsiteX6" fmla="*/ 114374 w 186390"/>
              <a:gd name="connsiteY6" fmla="*/ 0 h 66740"/>
              <a:gd name="connsiteX7" fmla="*/ 127076 w 186390"/>
              <a:gd name="connsiteY7" fmla="*/ 3171 h 66740"/>
              <a:gd name="connsiteX8" fmla="*/ 144030 w 186390"/>
              <a:gd name="connsiteY8" fmla="*/ 9528 h 66740"/>
              <a:gd name="connsiteX9" fmla="*/ 156733 w 186390"/>
              <a:gd name="connsiteY9" fmla="*/ 19070 h 66740"/>
              <a:gd name="connsiteX10" fmla="*/ 173687 w 186390"/>
              <a:gd name="connsiteY10" fmla="*/ 34956 h 66740"/>
              <a:gd name="connsiteX11" fmla="*/ 186390 w 186390"/>
              <a:gd name="connsiteY11" fmla="*/ 50854 h 66740"/>
              <a:gd name="connsiteX12" fmla="*/ 186390 w 186390"/>
              <a:gd name="connsiteY12" fmla="*/ 50854 h 66740"/>
              <a:gd name="connsiteX13" fmla="*/ 173687 w 186390"/>
              <a:gd name="connsiteY13" fmla="*/ 57198 h 66740"/>
              <a:gd name="connsiteX14" fmla="*/ 156733 w 186390"/>
              <a:gd name="connsiteY14" fmla="*/ 63555 h 66740"/>
              <a:gd name="connsiteX15" fmla="*/ 135562 w 186390"/>
              <a:gd name="connsiteY15" fmla="*/ 66740 h 66740"/>
              <a:gd name="connsiteX16" fmla="*/ 110139 w 186390"/>
              <a:gd name="connsiteY16" fmla="*/ 66740 h 66740"/>
              <a:gd name="connsiteX17" fmla="*/ 76250 w 186390"/>
              <a:gd name="connsiteY17" fmla="*/ 63555 h 66740"/>
              <a:gd name="connsiteX18" fmla="*/ 42360 w 186390"/>
              <a:gd name="connsiteY18" fmla="*/ 50854 h 66740"/>
              <a:gd name="connsiteX19" fmla="*/ 0 w 186390"/>
              <a:gd name="connsiteY19" fmla="*/ 28599 h 66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86390" h="66740">
                <a:moveTo>
                  <a:pt x="0" y="28599"/>
                </a:moveTo>
                <a:lnTo>
                  <a:pt x="0" y="28599"/>
                </a:lnTo>
                <a:lnTo>
                  <a:pt x="21181" y="15885"/>
                </a:lnTo>
                <a:lnTo>
                  <a:pt x="42360" y="9528"/>
                </a:lnTo>
                <a:lnTo>
                  <a:pt x="67778" y="0"/>
                </a:lnTo>
                <a:lnTo>
                  <a:pt x="97437" y="0"/>
                </a:lnTo>
                <a:lnTo>
                  <a:pt x="114374" y="0"/>
                </a:lnTo>
                <a:lnTo>
                  <a:pt x="127076" y="3171"/>
                </a:lnTo>
                <a:lnTo>
                  <a:pt x="144030" y="9528"/>
                </a:lnTo>
                <a:lnTo>
                  <a:pt x="156733" y="19070"/>
                </a:lnTo>
                <a:lnTo>
                  <a:pt x="173687" y="34956"/>
                </a:lnTo>
                <a:lnTo>
                  <a:pt x="186390" y="50854"/>
                </a:lnTo>
                <a:lnTo>
                  <a:pt x="186390" y="50854"/>
                </a:lnTo>
                <a:lnTo>
                  <a:pt x="173687" y="57198"/>
                </a:lnTo>
                <a:lnTo>
                  <a:pt x="156733" y="63555"/>
                </a:lnTo>
                <a:lnTo>
                  <a:pt x="135562" y="66740"/>
                </a:lnTo>
                <a:lnTo>
                  <a:pt x="110139" y="66740"/>
                </a:lnTo>
                <a:lnTo>
                  <a:pt x="76250" y="63555"/>
                </a:lnTo>
                <a:lnTo>
                  <a:pt x="42360" y="50854"/>
                </a:lnTo>
                <a:lnTo>
                  <a:pt x="0" y="28599"/>
                </a:lnTo>
              </a:path>
            </a:pathLst>
          </a:custGeom>
          <a:solidFill>
            <a:srgbClr val="118e3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28777" y="4239604"/>
            <a:ext cx="186392" cy="69925"/>
          </a:xfrm>
          <a:custGeom>
            <a:avLst/>
            <a:gdLst>
              <a:gd name="connsiteX0" fmla="*/ 186391 w 186392"/>
              <a:gd name="connsiteY0" fmla="*/ 28612 h 69925"/>
              <a:gd name="connsiteX1" fmla="*/ 186391 w 186392"/>
              <a:gd name="connsiteY1" fmla="*/ 28612 h 69925"/>
              <a:gd name="connsiteX2" fmla="*/ 169454 w 186392"/>
              <a:gd name="connsiteY2" fmla="*/ 19070 h 69925"/>
              <a:gd name="connsiteX3" fmla="*/ 148266 w 186392"/>
              <a:gd name="connsiteY3" fmla="*/ 9541 h 69925"/>
              <a:gd name="connsiteX4" fmla="*/ 118609 w 186392"/>
              <a:gd name="connsiteY4" fmla="*/ 3184 h 69925"/>
              <a:gd name="connsiteX5" fmla="*/ 88952 w 186392"/>
              <a:gd name="connsiteY5" fmla="*/ 0 h 69925"/>
              <a:gd name="connsiteX6" fmla="*/ 76250 w 186392"/>
              <a:gd name="connsiteY6" fmla="*/ 0 h 69925"/>
              <a:gd name="connsiteX7" fmla="*/ 59313 w 186392"/>
              <a:gd name="connsiteY7" fmla="*/ 6356 h 69925"/>
              <a:gd name="connsiteX8" fmla="*/ 42359 w 186392"/>
              <a:gd name="connsiteY8" fmla="*/ 12713 h 69925"/>
              <a:gd name="connsiteX9" fmla="*/ 29656 w 186392"/>
              <a:gd name="connsiteY9" fmla="*/ 22255 h 69925"/>
              <a:gd name="connsiteX10" fmla="*/ 12702 w 186392"/>
              <a:gd name="connsiteY10" fmla="*/ 34969 h 69925"/>
              <a:gd name="connsiteX11" fmla="*/ 0 w 186392"/>
              <a:gd name="connsiteY11" fmla="*/ 50855 h 69925"/>
              <a:gd name="connsiteX12" fmla="*/ 0 w 186392"/>
              <a:gd name="connsiteY12" fmla="*/ 50855 h 69925"/>
              <a:gd name="connsiteX13" fmla="*/ 12702 w 186392"/>
              <a:gd name="connsiteY13" fmla="*/ 57211 h 69925"/>
              <a:gd name="connsiteX14" fmla="*/ 29656 w 186392"/>
              <a:gd name="connsiteY14" fmla="*/ 63568 h 69925"/>
              <a:gd name="connsiteX15" fmla="*/ 50827 w 186392"/>
              <a:gd name="connsiteY15" fmla="*/ 69925 h 69925"/>
              <a:gd name="connsiteX16" fmla="*/ 80484 w 186392"/>
              <a:gd name="connsiteY16" fmla="*/ 69925 h 69925"/>
              <a:gd name="connsiteX17" fmla="*/ 110141 w 186392"/>
              <a:gd name="connsiteY17" fmla="*/ 63568 h 69925"/>
              <a:gd name="connsiteX18" fmla="*/ 148266 w 186392"/>
              <a:gd name="connsiteY18" fmla="*/ 50855 h 69925"/>
              <a:gd name="connsiteX19" fmla="*/ 186391 w 186392"/>
              <a:gd name="connsiteY19" fmla="*/ 28612 h 699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86392" h="69925">
                <a:moveTo>
                  <a:pt x="186391" y="28612"/>
                </a:moveTo>
                <a:lnTo>
                  <a:pt x="186391" y="28612"/>
                </a:lnTo>
                <a:lnTo>
                  <a:pt x="169454" y="19070"/>
                </a:lnTo>
                <a:lnTo>
                  <a:pt x="148266" y="9541"/>
                </a:lnTo>
                <a:lnTo>
                  <a:pt x="118609" y="3184"/>
                </a:lnTo>
                <a:lnTo>
                  <a:pt x="88952" y="0"/>
                </a:lnTo>
                <a:lnTo>
                  <a:pt x="76250" y="0"/>
                </a:lnTo>
                <a:lnTo>
                  <a:pt x="59313" y="6356"/>
                </a:lnTo>
                <a:lnTo>
                  <a:pt x="42359" y="12713"/>
                </a:lnTo>
                <a:lnTo>
                  <a:pt x="29656" y="22255"/>
                </a:lnTo>
                <a:lnTo>
                  <a:pt x="12702" y="34969"/>
                </a:lnTo>
                <a:lnTo>
                  <a:pt x="0" y="50855"/>
                </a:lnTo>
                <a:lnTo>
                  <a:pt x="0" y="50855"/>
                </a:lnTo>
                <a:lnTo>
                  <a:pt x="12702" y="57211"/>
                </a:lnTo>
                <a:lnTo>
                  <a:pt x="29656" y="63568"/>
                </a:lnTo>
                <a:lnTo>
                  <a:pt x="50827" y="69925"/>
                </a:lnTo>
                <a:lnTo>
                  <a:pt x="80484" y="69925"/>
                </a:lnTo>
                <a:lnTo>
                  <a:pt x="110141" y="63568"/>
                </a:lnTo>
                <a:lnTo>
                  <a:pt x="148266" y="50855"/>
                </a:lnTo>
                <a:lnTo>
                  <a:pt x="186391" y="28612"/>
                </a:lnTo>
              </a:path>
            </a:pathLst>
          </a:custGeom>
          <a:solidFill>
            <a:srgbClr val="118e3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39341" y="4265031"/>
            <a:ext cx="427829" cy="400457"/>
          </a:xfrm>
          <a:custGeom>
            <a:avLst/>
            <a:gdLst>
              <a:gd name="connsiteX0" fmla="*/ 330441 w 427829"/>
              <a:gd name="connsiteY0" fmla="*/ 152551 h 400457"/>
              <a:gd name="connsiteX1" fmla="*/ 330441 w 427829"/>
              <a:gd name="connsiteY1" fmla="*/ 152551 h 400457"/>
              <a:gd name="connsiteX2" fmla="*/ 326037 w 427829"/>
              <a:gd name="connsiteY2" fmla="*/ 143023 h 400457"/>
              <a:gd name="connsiteX3" fmla="*/ 321803 w 427829"/>
              <a:gd name="connsiteY3" fmla="*/ 133481 h 400457"/>
              <a:gd name="connsiteX4" fmla="*/ 321803 w 427829"/>
              <a:gd name="connsiteY4" fmla="*/ 114410 h 400457"/>
              <a:gd name="connsiteX5" fmla="*/ 326037 w 427829"/>
              <a:gd name="connsiteY5" fmla="*/ 76282 h 400457"/>
              <a:gd name="connsiteX6" fmla="*/ 326037 w 427829"/>
              <a:gd name="connsiteY6" fmla="*/ 76282 h 400457"/>
              <a:gd name="connsiteX7" fmla="*/ 321803 w 427829"/>
              <a:gd name="connsiteY7" fmla="*/ 60383 h 400457"/>
              <a:gd name="connsiteX8" fmla="*/ 317568 w 427829"/>
              <a:gd name="connsiteY8" fmla="*/ 44498 h 400457"/>
              <a:gd name="connsiteX9" fmla="*/ 304866 w 427829"/>
              <a:gd name="connsiteY9" fmla="*/ 31784 h 400457"/>
              <a:gd name="connsiteX10" fmla="*/ 292163 w 427829"/>
              <a:gd name="connsiteY10" fmla="*/ 22242 h 400457"/>
              <a:gd name="connsiteX11" fmla="*/ 270991 w 427829"/>
              <a:gd name="connsiteY11" fmla="*/ 12713 h 400457"/>
              <a:gd name="connsiteX12" fmla="*/ 254055 w 427829"/>
              <a:gd name="connsiteY12" fmla="*/ 6356 h 400457"/>
              <a:gd name="connsiteX13" fmla="*/ 228649 w 427829"/>
              <a:gd name="connsiteY13" fmla="*/ 0 h 400457"/>
              <a:gd name="connsiteX14" fmla="*/ 207478 w 427829"/>
              <a:gd name="connsiteY14" fmla="*/ 0 h 400457"/>
              <a:gd name="connsiteX15" fmla="*/ 207478 w 427829"/>
              <a:gd name="connsiteY15" fmla="*/ 0 h 400457"/>
              <a:gd name="connsiteX16" fmla="*/ 182072 w 427829"/>
              <a:gd name="connsiteY16" fmla="*/ 0 h 400457"/>
              <a:gd name="connsiteX17" fmla="*/ 160901 w 427829"/>
              <a:gd name="connsiteY17" fmla="*/ 6356 h 400457"/>
              <a:gd name="connsiteX18" fmla="*/ 139730 w 427829"/>
              <a:gd name="connsiteY18" fmla="*/ 12713 h 400457"/>
              <a:gd name="connsiteX19" fmla="*/ 122793 w 427829"/>
              <a:gd name="connsiteY19" fmla="*/ 22242 h 400457"/>
              <a:gd name="connsiteX20" fmla="*/ 105856 w 427829"/>
              <a:gd name="connsiteY20" fmla="*/ 31784 h 400457"/>
              <a:gd name="connsiteX21" fmla="*/ 97387 w 427829"/>
              <a:gd name="connsiteY21" fmla="*/ 44498 h 400457"/>
              <a:gd name="connsiteX22" fmla="*/ 88919 w 427829"/>
              <a:gd name="connsiteY22" fmla="*/ 60383 h 400457"/>
              <a:gd name="connsiteX23" fmla="*/ 84684 w 427829"/>
              <a:gd name="connsiteY23" fmla="*/ 76282 h 400457"/>
              <a:gd name="connsiteX24" fmla="*/ 84684 w 427829"/>
              <a:gd name="connsiteY24" fmla="*/ 76282 h 400457"/>
              <a:gd name="connsiteX25" fmla="*/ 88919 w 427829"/>
              <a:gd name="connsiteY25" fmla="*/ 108053 h 400457"/>
              <a:gd name="connsiteX26" fmla="*/ 88919 w 427829"/>
              <a:gd name="connsiteY26" fmla="*/ 127124 h 400457"/>
              <a:gd name="connsiteX27" fmla="*/ 84684 w 427829"/>
              <a:gd name="connsiteY27" fmla="*/ 149380 h 400457"/>
              <a:gd name="connsiteX28" fmla="*/ 84684 w 427829"/>
              <a:gd name="connsiteY28" fmla="*/ 149380 h 400457"/>
              <a:gd name="connsiteX29" fmla="*/ 76216 w 427829"/>
              <a:gd name="connsiteY29" fmla="*/ 162093 h 400457"/>
              <a:gd name="connsiteX30" fmla="*/ 67747 w 427829"/>
              <a:gd name="connsiteY30" fmla="*/ 171622 h 400457"/>
              <a:gd name="connsiteX31" fmla="*/ 38108 w 427829"/>
              <a:gd name="connsiteY31" fmla="*/ 197049 h 400457"/>
              <a:gd name="connsiteX32" fmla="*/ 25405 w 427829"/>
              <a:gd name="connsiteY32" fmla="*/ 209763 h 400457"/>
              <a:gd name="connsiteX33" fmla="*/ 12703 w 427829"/>
              <a:gd name="connsiteY33" fmla="*/ 225649 h 400457"/>
              <a:gd name="connsiteX34" fmla="*/ 4233 w 427829"/>
              <a:gd name="connsiteY34" fmla="*/ 241548 h 400457"/>
              <a:gd name="connsiteX35" fmla="*/ 0 w 427829"/>
              <a:gd name="connsiteY35" fmla="*/ 263790 h 400457"/>
              <a:gd name="connsiteX36" fmla="*/ 0 w 427829"/>
              <a:gd name="connsiteY36" fmla="*/ 263790 h 400457"/>
              <a:gd name="connsiteX37" fmla="*/ 4234 w 427829"/>
              <a:gd name="connsiteY37" fmla="*/ 289218 h 400457"/>
              <a:gd name="connsiteX38" fmla="*/ 16936 w 427829"/>
              <a:gd name="connsiteY38" fmla="*/ 314645 h 400457"/>
              <a:gd name="connsiteX39" fmla="*/ 38108 w 427829"/>
              <a:gd name="connsiteY39" fmla="*/ 340073 h 400457"/>
              <a:gd name="connsiteX40" fmla="*/ 63513 w 427829"/>
              <a:gd name="connsiteY40" fmla="*/ 359143 h 400457"/>
              <a:gd name="connsiteX41" fmla="*/ 93154 w 427829"/>
              <a:gd name="connsiteY41" fmla="*/ 375029 h 400457"/>
              <a:gd name="connsiteX42" fmla="*/ 131261 w 427829"/>
              <a:gd name="connsiteY42" fmla="*/ 387743 h 400457"/>
              <a:gd name="connsiteX43" fmla="*/ 169370 w 427829"/>
              <a:gd name="connsiteY43" fmla="*/ 397272 h 400457"/>
              <a:gd name="connsiteX44" fmla="*/ 211712 w 427829"/>
              <a:gd name="connsiteY44" fmla="*/ 400457 h 400457"/>
              <a:gd name="connsiteX45" fmla="*/ 211712 w 427829"/>
              <a:gd name="connsiteY45" fmla="*/ 400457 h 400457"/>
              <a:gd name="connsiteX46" fmla="*/ 258289 w 427829"/>
              <a:gd name="connsiteY46" fmla="*/ 397272 h 400457"/>
              <a:gd name="connsiteX47" fmla="*/ 296398 w 427829"/>
              <a:gd name="connsiteY47" fmla="*/ 387743 h 400457"/>
              <a:gd name="connsiteX48" fmla="*/ 334675 w 427829"/>
              <a:gd name="connsiteY48" fmla="*/ 375029 h 400457"/>
              <a:gd name="connsiteX49" fmla="*/ 364315 w 427829"/>
              <a:gd name="connsiteY49" fmla="*/ 359143 h 400457"/>
              <a:gd name="connsiteX50" fmla="*/ 389721 w 427829"/>
              <a:gd name="connsiteY50" fmla="*/ 340073 h 400457"/>
              <a:gd name="connsiteX51" fmla="*/ 410891 w 427829"/>
              <a:gd name="connsiteY51" fmla="*/ 314645 h 400457"/>
              <a:gd name="connsiteX52" fmla="*/ 423595 w 427829"/>
              <a:gd name="connsiteY52" fmla="*/ 289218 h 400457"/>
              <a:gd name="connsiteX53" fmla="*/ 427828 w 427829"/>
              <a:gd name="connsiteY53" fmla="*/ 263790 h 400457"/>
              <a:gd name="connsiteX54" fmla="*/ 427828 w 427829"/>
              <a:gd name="connsiteY54" fmla="*/ 263790 h 400457"/>
              <a:gd name="connsiteX55" fmla="*/ 423595 w 427829"/>
              <a:gd name="connsiteY55" fmla="*/ 241548 h 400457"/>
              <a:gd name="connsiteX56" fmla="*/ 415126 w 427829"/>
              <a:gd name="connsiteY56" fmla="*/ 222477 h 400457"/>
              <a:gd name="connsiteX57" fmla="*/ 402423 w 427829"/>
              <a:gd name="connsiteY57" fmla="*/ 206579 h 400457"/>
              <a:gd name="connsiteX58" fmla="*/ 385486 w 427829"/>
              <a:gd name="connsiteY58" fmla="*/ 193878 h 400457"/>
              <a:gd name="connsiteX59" fmla="*/ 355846 w 427829"/>
              <a:gd name="connsiteY59" fmla="*/ 171622 h 400457"/>
              <a:gd name="connsiteX60" fmla="*/ 338909 w 427829"/>
              <a:gd name="connsiteY60" fmla="*/ 162093 h 400457"/>
              <a:gd name="connsiteX61" fmla="*/ 330441 w 427829"/>
              <a:gd name="connsiteY61" fmla="*/ 152551 h 400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</a:cxnLst>
            <a:rect l="l" t="t" r="r" b="b"/>
            <a:pathLst>
              <a:path w="427829" h="400457">
                <a:moveTo>
                  <a:pt x="330441" y="152551"/>
                </a:moveTo>
                <a:lnTo>
                  <a:pt x="330441" y="152551"/>
                </a:lnTo>
                <a:lnTo>
                  <a:pt x="326037" y="143023"/>
                </a:lnTo>
                <a:lnTo>
                  <a:pt x="321803" y="133481"/>
                </a:lnTo>
                <a:lnTo>
                  <a:pt x="321803" y="114410"/>
                </a:lnTo>
                <a:lnTo>
                  <a:pt x="326037" y="76282"/>
                </a:lnTo>
                <a:lnTo>
                  <a:pt x="326037" y="76282"/>
                </a:lnTo>
                <a:lnTo>
                  <a:pt x="321803" y="60383"/>
                </a:lnTo>
                <a:lnTo>
                  <a:pt x="317568" y="44498"/>
                </a:lnTo>
                <a:lnTo>
                  <a:pt x="304866" y="31784"/>
                </a:lnTo>
                <a:lnTo>
                  <a:pt x="292163" y="22242"/>
                </a:lnTo>
                <a:lnTo>
                  <a:pt x="270991" y="12713"/>
                </a:lnTo>
                <a:lnTo>
                  <a:pt x="254055" y="6356"/>
                </a:lnTo>
                <a:lnTo>
                  <a:pt x="228649" y="0"/>
                </a:lnTo>
                <a:lnTo>
                  <a:pt x="207478" y="0"/>
                </a:lnTo>
                <a:lnTo>
                  <a:pt x="207478" y="0"/>
                </a:lnTo>
                <a:lnTo>
                  <a:pt x="182072" y="0"/>
                </a:lnTo>
                <a:lnTo>
                  <a:pt x="160901" y="6356"/>
                </a:lnTo>
                <a:lnTo>
                  <a:pt x="139730" y="12713"/>
                </a:lnTo>
                <a:lnTo>
                  <a:pt x="122793" y="22242"/>
                </a:lnTo>
                <a:lnTo>
                  <a:pt x="105856" y="31784"/>
                </a:lnTo>
                <a:lnTo>
                  <a:pt x="97387" y="44498"/>
                </a:lnTo>
                <a:lnTo>
                  <a:pt x="88919" y="60383"/>
                </a:lnTo>
                <a:lnTo>
                  <a:pt x="84684" y="76282"/>
                </a:lnTo>
                <a:lnTo>
                  <a:pt x="84684" y="76282"/>
                </a:lnTo>
                <a:lnTo>
                  <a:pt x="88919" y="108053"/>
                </a:lnTo>
                <a:lnTo>
                  <a:pt x="88919" y="127124"/>
                </a:lnTo>
                <a:lnTo>
                  <a:pt x="84684" y="149380"/>
                </a:lnTo>
                <a:lnTo>
                  <a:pt x="84684" y="149380"/>
                </a:lnTo>
                <a:lnTo>
                  <a:pt x="76216" y="162093"/>
                </a:lnTo>
                <a:lnTo>
                  <a:pt x="67747" y="171622"/>
                </a:lnTo>
                <a:lnTo>
                  <a:pt x="38108" y="197049"/>
                </a:lnTo>
                <a:lnTo>
                  <a:pt x="25405" y="209763"/>
                </a:lnTo>
                <a:lnTo>
                  <a:pt x="12703" y="225649"/>
                </a:lnTo>
                <a:lnTo>
                  <a:pt x="4233" y="241548"/>
                </a:lnTo>
                <a:lnTo>
                  <a:pt x="0" y="263790"/>
                </a:lnTo>
                <a:lnTo>
                  <a:pt x="0" y="263790"/>
                </a:lnTo>
                <a:lnTo>
                  <a:pt x="4234" y="289218"/>
                </a:lnTo>
                <a:lnTo>
                  <a:pt x="16936" y="314645"/>
                </a:lnTo>
                <a:lnTo>
                  <a:pt x="38108" y="340073"/>
                </a:lnTo>
                <a:lnTo>
                  <a:pt x="63513" y="359143"/>
                </a:lnTo>
                <a:lnTo>
                  <a:pt x="93154" y="375029"/>
                </a:lnTo>
                <a:lnTo>
                  <a:pt x="131261" y="387743"/>
                </a:lnTo>
                <a:lnTo>
                  <a:pt x="169370" y="397272"/>
                </a:lnTo>
                <a:lnTo>
                  <a:pt x="211712" y="400457"/>
                </a:lnTo>
                <a:lnTo>
                  <a:pt x="211712" y="400457"/>
                </a:lnTo>
                <a:lnTo>
                  <a:pt x="258289" y="397272"/>
                </a:lnTo>
                <a:lnTo>
                  <a:pt x="296398" y="387743"/>
                </a:lnTo>
                <a:lnTo>
                  <a:pt x="334675" y="375029"/>
                </a:lnTo>
                <a:lnTo>
                  <a:pt x="364315" y="359143"/>
                </a:lnTo>
                <a:lnTo>
                  <a:pt x="389721" y="340073"/>
                </a:lnTo>
                <a:lnTo>
                  <a:pt x="410891" y="314645"/>
                </a:lnTo>
                <a:lnTo>
                  <a:pt x="423595" y="289218"/>
                </a:lnTo>
                <a:lnTo>
                  <a:pt x="427828" y="263790"/>
                </a:lnTo>
                <a:lnTo>
                  <a:pt x="427828" y="263790"/>
                </a:lnTo>
                <a:lnTo>
                  <a:pt x="423595" y="241548"/>
                </a:lnTo>
                <a:lnTo>
                  <a:pt x="415126" y="222477"/>
                </a:lnTo>
                <a:lnTo>
                  <a:pt x="402423" y="206579"/>
                </a:lnTo>
                <a:lnTo>
                  <a:pt x="385486" y="193878"/>
                </a:lnTo>
                <a:lnTo>
                  <a:pt x="355846" y="171622"/>
                </a:lnTo>
                <a:lnTo>
                  <a:pt x="338909" y="162093"/>
                </a:lnTo>
                <a:lnTo>
                  <a:pt x="330441" y="15255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92764" y="4230075"/>
            <a:ext cx="520983" cy="467197"/>
          </a:xfrm>
          <a:custGeom>
            <a:avLst/>
            <a:gdLst>
              <a:gd name="connsiteX0" fmla="*/ 436298 w 520983"/>
              <a:gd name="connsiteY0" fmla="*/ 184336 h 467197"/>
              <a:gd name="connsiteX1" fmla="*/ 436298 w 520983"/>
              <a:gd name="connsiteY1" fmla="*/ 184336 h 467197"/>
              <a:gd name="connsiteX2" fmla="*/ 415126 w 520983"/>
              <a:gd name="connsiteY2" fmla="*/ 171622 h 467197"/>
              <a:gd name="connsiteX3" fmla="*/ 415126 w 520983"/>
              <a:gd name="connsiteY3" fmla="*/ 171622 h 467197"/>
              <a:gd name="connsiteX4" fmla="*/ 415126 w 520983"/>
              <a:gd name="connsiteY4" fmla="*/ 165265 h 467197"/>
              <a:gd name="connsiteX5" fmla="*/ 410891 w 520983"/>
              <a:gd name="connsiteY5" fmla="*/ 155724 h 467197"/>
              <a:gd name="connsiteX6" fmla="*/ 415126 w 520983"/>
              <a:gd name="connsiteY6" fmla="*/ 136666 h 467197"/>
              <a:gd name="connsiteX7" fmla="*/ 415126 w 520983"/>
              <a:gd name="connsiteY7" fmla="*/ 136666 h 467197"/>
              <a:gd name="connsiteX8" fmla="*/ 419360 w 520983"/>
              <a:gd name="connsiteY8" fmla="*/ 111238 h 467197"/>
              <a:gd name="connsiteX9" fmla="*/ 419360 w 520983"/>
              <a:gd name="connsiteY9" fmla="*/ 111238 h 467197"/>
              <a:gd name="connsiteX10" fmla="*/ 415126 w 520983"/>
              <a:gd name="connsiteY10" fmla="*/ 88983 h 467197"/>
              <a:gd name="connsiteX11" fmla="*/ 406658 w 520983"/>
              <a:gd name="connsiteY11" fmla="*/ 66740 h 467197"/>
              <a:gd name="connsiteX12" fmla="*/ 389721 w 520983"/>
              <a:gd name="connsiteY12" fmla="*/ 47669 h 467197"/>
              <a:gd name="connsiteX13" fmla="*/ 368380 w 520983"/>
              <a:gd name="connsiteY13" fmla="*/ 31784 h 467197"/>
              <a:gd name="connsiteX14" fmla="*/ 342974 w 520983"/>
              <a:gd name="connsiteY14" fmla="*/ 19070 h 467197"/>
              <a:gd name="connsiteX15" fmla="*/ 317568 w 520983"/>
              <a:gd name="connsiteY15" fmla="*/ 9528 h 467197"/>
              <a:gd name="connsiteX16" fmla="*/ 283695 w 520983"/>
              <a:gd name="connsiteY16" fmla="*/ 3171 h 467197"/>
              <a:gd name="connsiteX17" fmla="*/ 254055 w 520983"/>
              <a:gd name="connsiteY17" fmla="*/ 0 h 467197"/>
              <a:gd name="connsiteX18" fmla="*/ 254055 w 520983"/>
              <a:gd name="connsiteY18" fmla="*/ 0 h 467197"/>
              <a:gd name="connsiteX19" fmla="*/ 220181 w 520983"/>
              <a:gd name="connsiteY19" fmla="*/ 3171 h 467197"/>
              <a:gd name="connsiteX20" fmla="*/ 186307 w 520983"/>
              <a:gd name="connsiteY20" fmla="*/ 9528 h 467197"/>
              <a:gd name="connsiteX21" fmla="*/ 160901 w 520983"/>
              <a:gd name="connsiteY21" fmla="*/ 19070 h 467197"/>
              <a:gd name="connsiteX22" fmla="*/ 135496 w 520983"/>
              <a:gd name="connsiteY22" fmla="*/ 31784 h 467197"/>
              <a:gd name="connsiteX23" fmla="*/ 114324 w 520983"/>
              <a:gd name="connsiteY23" fmla="*/ 47669 h 467197"/>
              <a:gd name="connsiteX24" fmla="*/ 101622 w 520983"/>
              <a:gd name="connsiteY24" fmla="*/ 66740 h 467197"/>
              <a:gd name="connsiteX25" fmla="*/ 88919 w 520983"/>
              <a:gd name="connsiteY25" fmla="*/ 88983 h 467197"/>
              <a:gd name="connsiteX26" fmla="*/ 88919 w 520983"/>
              <a:gd name="connsiteY26" fmla="*/ 111238 h 467197"/>
              <a:gd name="connsiteX27" fmla="*/ 88919 w 520983"/>
              <a:gd name="connsiteY27" fmla="*/ 133481 h 467197"/>
              <a:gd name="connsiteX28" fmla="*/ 88919 w 520983"/>
              <a:gd name="connsiteY28" fmla="*/ 133481 h 467197"/>
              <a:gd name="connsiteX29" fmla="*/ 88919 w 520983"/>
              <a:gd name="connsiteY29" fmla="*/ 152551 h 467197"/>
              <a:gd name="connsiteX30" fmla="*/ 84685 w 520983"/>
              <a:gd name="connsiteY30" fmla="*/ 177979 h 467197"/>
              <a:gd name="connsiteX31" fmla="*/ 84685 w 520983"/>
              <a:gd name="connsiteY31" fmla="*/ 177979 h 467197"/>
              <a:gd name="connsiteX32" fmla="*/ 67748 w 520983"/>
              <a:gd name="connsiteY32" fmla="*/ 197049 h 467197"/>
              <a:gd name="connsiteX33" fmla="*/ 67748 w 520983"/>
              <a:gd name="connsiteY33" fmla="*/ 197049 h 467197"/>
              <a:gd name="connsiteX34" fmla="*/ 46577 w 520983"/>
              <a:gd name="connsiteY34" fmla="*/ 212935 h 467197"/>
              <a:gd name="connsiteX35" fmla="*/ 25405 w 520983"/>
              <a:gd name="connsiteY35" fmla="*/ 235178 h 467197"/>
              <a:gd name="connsiteX36" fmla="*/ 16936 w 520983"/>
              <a:gd name="connsiteY36" fmla="*/ 251077 h 467197"/>
              <a:gd name="connsiteX37" fmla="*/ 8468 w 520983"/>
              <a:gd name="connsiteY37" fmla="*/ 263790 h 467197"/>
              <a:gd name="connsiteX38" fmla="*/ 4234 w 520983"/>
              <a:gd name="connsiteY38" fmla="*/ 279676 h 467197"/>
              <a:gd name="connsiteX39" fmla="*/ 0 w 520983"/>
              <a:gd name="connsiteY39" fmla="*/ 298747 h 467197"/>
              <a:gd name="connsiteX40" fmla="*/ 0 w 520983"/>
              <a:gd name="connsiteY40" fmla="*/ 298747 h 467197"/>
              <a:gd name="connsiteX41" fmla="*/ 4234 w 520983"/>
              <a:gd name="connsiteY41" fmla="*/ 314645 h 467197"/>
              <a:gd name="connsiteX42" fmla="*/ 8468 w 520983"/>
              <a:gd name="connsiteY42" fmla="*/ 333703 h 467197"/>
              <a:gd name="connsiteX43" fmla="*/ 21171 w 520983"/>
              <a:gd name="connsiteY43" fmla="*/ 365488 h 467197"/>
              <a:gd name="connsiteX44" fmla="*/ 46577 w 520983"/>
              <a:gd name="connsiteY44" fmla="*/ 394100 h 467197"/>
              <a:gd name="connsiteX45" fmla="*/ 76217 w 520983"/>
              <a:gd name="connsiteY45" fmla="*/ 419515 h 467197"/>
              <a:gd name="connsiteX46" fmla="*/ 114324 w 520983"/>
              <a:gd name="connsiteY46" fmla="*/ 438585 h 467197"/>
              <a:gd name="connsiteX47" fmla="*/ 160901 w 520983"/>
              <a:gd name="connsiteY47" fmla="*/ 454484 h 467197"/>
              <a:gd name="connsiteX48" fmla="*/ 207478 w 520983"/>
              <a:gd name="connsiteY48" fmla="*/ 464013 h 467197"/>
              <a:gd name="connsiteX49" fmla="*/ 258289 w 520983"/>
              <a:gd name="connsiteY49" fmla="*/ 467197 h 467197"/>
              <a:gd name="connsiteX50" fmla="*/ 258289 w 520983"/>
              <a:gd name="connsiteY50" fmla="*/ 467197 h 467197"/>
              <a:gd name="connsiteX51" fmla="*/ 313335 w 520983"/>
              <a:gd name="connsiteY51" fmla="*/ 464013 h 467197"/>
              <a:gd name="connsiteX52" fmla="*/ 359912 w 520983"/>
              <a:gd name="connsiteY52" fmla="*/ 454484 h 467197"/>
              <a:gd name="connsiteX53" fmla="*/ 406658 w 520983"/>
              <a:gd name="connsiteY53" fmla="*/ 438585 h 467197"/>
              <a:gd name="connsiteX54" fmla="*/ 444766 w 520983"/>
              <a:gd name="connsiteY54" fmla="*/ 419515 h 467197"/>
              <a:gd name="connsiteX55" fmla="*/ 474405 w 520983"/>
              <a:gd name="connsiteY55" fmla="*/ 394100 h 467197"/>
              <a:gd name="connsiteX56" fmla="*/ 499812 w 520983"/>
              <a:gd name="connsiteY56" fmla="*/ 365488 h 467197"/>
              <a:gd name="connsiteX57" fmla="*/ 512514 w 520983"/>
              <a:gd name="connsiteY57" fmla="*/ 333703 h 467197"/>
              <a:gd name="connsiteX58" fmla="*/ 516749 w 520983"/>
              <a:gd name="connsiteY58" fmla="*/ 314645 h 467197"/>
              <a:gd name="connsiteX59" fmla="*/ 520982 w 520983"/>
              <a:gd name="connsiteY59" fmla="*/ 298747 h 467197"/>
              <a:gd name="connsiteX60" fmla="*/ 520982 w 520983"/>
              <a:gd name="connsiteY60" fmla="*/ 298747 h 467197"/>
              <a:gd name="connsiteX61" fmla="*/ 516749 w 520983"/>
              <a:gd name="connsiteY61" fmla="*/ 276504 h 467197"/>
              <a:gd name="connsiteX62" fmla="*/ 512514 w 520983"/>
              <a:gd name="connsiteY62" fmla="*/ 260606 h 467197"/>
              <a:gd name="connsiteX63" fmla="*/ 499811 w 520983"/>
              <a:gd name="connsiteY63" fmla="*/ 241535 h 467197"/>
              <a:gd name="connsiteX64" fmla="*/ 491342 w 520983"/>
              <a:gd name="connsiteY64" fmla="*/ 228834 h 467197"/>
              <a:gd name="connsiteX65" fmla="*/ 461703 w 520983"/>
              <a:gd name="connsiteY65" fmla="*/ 203406 h 467197"/>
              <a:gd name="connsiteX66" fmla="*/ 436298 w 520983"/>
              <a:gd name="connsiteY66" fmla="*/ 184336 h 4671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</a:cxnLst>
            <a:rect l="l" t="t" r="r" b="b"/>
            <a:pathLst>
              <a:path w="520983" h="467197">
                <a:moveTo>
                  <a:pt x="436298" y="184336"/>
                </a:moveTo>
                <a:lnTo>
                  <a:pt x="436298" y="184336"/>
                </a:lnTo>
                <a:lnTo>
                  <a:pt x="415126" y="171622"/>
                </a:lnTo>
                <a:lnTo>
                  <a:pt x="415126" y="171622"/>
                </a:lnTo>
                <a:lnTo>
                  <a:pt x="415126" y="165265"/>
                </a:lnTo>
                <a:lnTo>
                  <a:pt x="410891" y="155724"/>
                </a:lnTo>
                <a:lnTo>
                  <a:pt x="415126" y="136666"/>
                </a:lnTo>
                <a:lnTo>
                  <a:pt x="415126" y="136666"/>
                </a:lnTo>
                <a:lnTo>
                  <a:pt x="419360" y="111238"/>
                </a:lnTo>
                <a:lnTo>
                  <a:pt x="419360" y="111238"/>
                </a:lnTo>
                <a:lnTo>
                  <a:pt x="415126" y="88983"/>
                </a:lnTo>
                <a:lnTo>
                  <a:pt x="406658" y="66740"/>
                </a:lnTo>
                <a:lnTo>
                  <a:pt x="389721" y="47669"/>
                </a:lnTo>
                <a:lnTo>
                  <a:pt x="368380" y="31784"/>
                </a:lnTo>
                <a:lnTo>
                  <a:pt x="342974" y="19070"/>
                </a:lnTo>
                <a:lnTo>
                  <a:pt x="317568" y="9528"/>
                </a:lnTo>
                <a:lnTo>
                  <a:pt x="283695" y="3171"/>
                </a:lnTo>
                <a:lnTo>
                  <a:pt x="254055" y="0"/>
                </a:lnTo>
                <a:lnTo>
                  <a:pt x="254055" y="0"/>
                </a:lnTo>
                <a:lnTo>
                  <a:pt x="220181" y="3171"/>
                </a:lnTo>
                <a:lnTo>
                  <a:pt x="186307" y="9528"/>
                </a:lnTo>
                <a:lnTo>
                  <a:pt x="160901" y="19070"/>
                </a:lnTo>
                <a:lnTo>
                  <a:pt x="135496" y="31784"/>
                </a:lnTo>
                <a:lnTo>
                  <a:pt x="114324" y="47669"/>
                </a:lnTo>
                <a:lnTo>
                  <a:pt x="101622" y="66740"/>
                </a:lnTo>
                <a:lnTo>
                  <a:pt x="88919" y="88983"/>
                </a:lnTo>
                <a:lnTo>
                  <a:pt x="88919" y="111238"/>
                </a:lnTo>
                <a:lnTo>
                  <a:pt x="88919" y="133481"/>
                </a:lnTo>
                <a:lnTo>
                  <a:pt x="88919" y="133481"/>
                </a:lnTo>
                <a:lnTo>
                  <a:pt x="88919" y="152551"/>
                </a:lnTo>
                <a:lnTo>
                  <a:pt x="84685" y="177979"/>
                </a:lnTo>
                <a:lnTo>
                  <a:pt x="84685" y="177979"/>
                </a:lnTo>
                <a:lnTo>
                  <a:pt x="67748" y="197049"/>
                </a:lnTo>
                <a:lnTo>
                  <a:pt x="67748" y="197049"/>
                </a:lnTo>
                <a:lnTo>
                  <a:pt x="46577" y="212935"/>
                </a:lnTo>
                <a:lnTo>
                  <a:pt x="25405" y="235178"/>
                </a:lnTo>
                <a:lnTo>
                  <a:pt x="16936" y="251077"/>
                </a:lnTo>
                <a:lnTo>
                  <a:pt x="8468" y="263790"/>
                </a:lnTo>
                <a:lnTo>
                  <a:pt x="4234" y="279676"/>
                </a:lnTo>
                <a:lnTo>
                  <a:pt x="0" y="298747"/>
                </a:lnTo>
                <a:lnTo>
                  <a:pt x="0" y="298747"/>
                </a:lnTo>
                <a:lnTo>
                  <a:pt x="4234" y="314645"/>
                </a:lnTo>
                <a:lnTo>
                  <a:pt x="8468" y="333703"/>
                </a:lnTo>
                <a:lnTo>
                  <a:pt x="21171" y="365488"/>
                </a:lnTo>
                <a:lnTo>
                  <a:pt x="46577" y="394100"/>
                </a:lnTo>
                <a:lnTo>
                  <a:pt x="76217" y="419515"/>
                </a:lnTo>
                <a:lnTo>
                  <a:pt x="114324" y="438585"/>
                </a:lnTo>
                <a:lnTo>
                  <a:pt x="160901" y="454484"/>
                </a:lnTo>
                <a:lnTo>
                  <a:pt x="207478" y="464013"/>
                </a:lnTo>
                <a:lnTo>
                  <a:pt x="258289" y="467197"/>
                </a:lnTo>
                <a:lnTo>
                  <a:pt x="258289" y="467197"/>
                </a:lnTo>
                <a:lnTo>
                  <a:pt x="313335" y="464013"/>
                </a:lnTo>
                <a:lnTo>
                  <a:pt x="359912" y="454484"/>
                </a:lnTo>
                <a:lnTo>
                  <a:pt x="406658" y="438585"/>
                </a:lnTo>
                <a:lnTo>
                  <a:pt x="444766" y="419515"/>
                </a:lnTo>
                <a:lnTo>
                  <a:pt x="474405" y="394100"/>
                </a:lnTo>
                <a:lnTo>
                  <a:pt x="499812" y="365488"/>
                </a:lnTo>
                <a:lnTo>
                  <a:pt x="512514" y="333703"/>
                </a:lnTo>
                <a:lnTo>
                  <a:pt x="516749" y="314645"/>
                </a:lnTo>
                <a:lnTo>
                  <a:pt x="520982" y="298747"/>
                </a:lnTo>
                <a:lnTo>
                  <a:pt x="520982" y="298747"/>
                </a:lnTo>
                <a:lnTo>
                  <a:pt x="516749" y="276504"/>
                </a:lnTo>
                <a:lnTo>
                  <a:pt x="512514" y="260606"/>
                </a:lnTo>
                <a:lnTo>
                  <a:pt x="499811" y="241535"/>
                </a:lnTo>
                <a:lnTo>
                  <a:pt x="491342" y="228834"/>
                </a:lnTo>
                <a:lnTo>
                  <a:pt x="461703" y="203406"/>
                </a:lnTo>
                <a:lnTo>
                  <a:pt x="436298" y="184336"/>
                </a:lnTo>
              </a:path>
            </a:pathLst>
          </a:custGeom>
          <a:solidFill>
            <a:srgbClr val="f6ba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39341" y="4265031"/>
            <a:ext cx="427829" cy="400457"/>
          </a:xfrm>
          <a:custGeom>
            <a:avLst/>
            <a:gdLst>
              <a:gd name="connsiteX0" fmla="*/ 330441 w 427829"/>
              <a:gd name="connsiteY0" fmla="*/ 152551 h 400457"/>
              <a:gd name="connsiteX1" fmla="*/ 330441 w 427829"/>
              <a:gd name="connsiteY1" fmla="*/ 152551 h 400457"/>
              <a:gd name="connsiteX2" fmla="*/ 326037 w 427829"/>
              <a:gd name="connsiteY2" fmla="*/ 143023 h 400457"/>
              <a:gd name="connsiteX3" fmla="*/ 321803 w 427829"/>
              <a:gd name="connsiteY3" fmla="*/ 133481 h 400457"/>
              <a:gd name="connsiteX4" fmla="*/ 321803 w 427829"/>
              <a:gd name="connsiteY4" fmla="*/ 114410 h 400457"/>
              <a:gd name="connsiteX5" fmla="*/ 326037 w 427829"/>
              <a:gd name="connsiteY5" fmla="*/ 76282 h 400457"/>
              <a:gd name="connsiteX6" fmla="*/ 326037 w 427829"/>
              <a:gd name="connsiteY6" fmla="*/ 76282 h 400457"/>
              <a:gd name="connsiteX7" fmla="*/ 321803 w 427829"/>
              <a:gd name="connsiteY7" fmla="*/ 60383 h 400457"/>
              <a:gd name="connsiteX8" fmla="*/ 317568 w 427829"/>
              <a:gd name="connsiteY8" fmla="*/ 44498 h 400457"/>
              <a:gd name="connsiteX9" fmla="*/ 304866 w 427829"/>
              <a:gd name="connsiteY9" fmla="*/ 31784 h 400457"/>
              <a:gd name="connsiteX10" fmla="*/ 292163 w 427829"/>
              <a:gd name="connsiteY10" fmla="*/ 22242 h 400457"/>
              <a:gd name="connsiteX11" fmla="*/ 270991 w 427829"/>
              <a:gd name="connsiteY11" fmla="*/ 12713 h 400457"/>
              <a:gd name="connsiteX12" fmla="*/ 254055 w 427829"/>
              <a:gd name="connsiteY12" fmla="*/ 6356 h 400457"/>
              <a:gd name="connsiteX13" fmla="*/ 228649 w 427829"/>
              <a:gd name="connsiteY13" fmla="*/ 0 h 400457"/>
              <a:gd name="connsiteX14" fmla="*/ 207478 w 427829"/>
              <a:gd name="connsiteY14" fmla="*/ 0 h 400457"/>
              <a:gd name="connsiteX15" fmla="*/ 207478 w 427829"/>
              <a:gd name="connsiteY15" fmla="*/ 0 h 400457"/>
              <a:gd name="connsiteX16" fmla="*/ 182072 w 427829"/>
              <a:gd name="connsiteY16" fmla="*/ 0 h 400457"/>
              <a:gd name="connsiteX17" fmla="*/ 160901 w 427829"/>
              <a:gd name="connsiteY17" fmla="*/ 6356 h 400457"/>
              <a:gd name="connsiteX18" fmla="*/ 139730 w 427829"/>
              <a:gd name="connsiteY18" fmla="*/ 12713 h 400457"/>
              <a:gd name="connsiteX19" fmla="*/ 122793 w 427829"/>
              <a:gd name="connsiteY19" fmla="*/ 22242 h 400457"/>
              <a:gd name="connsiteX20" fmla="*/ 105856 w 427829"/>
              <a:gd name="connsiteY20" fmla="*/ 31784 h 400457"/>
              <a:gd name="connsiteX21" fmla="*/ 97387 w 427829"/>
              <a:gd name="connsiteY21" fmla="*/ 44498 h 400457"/>
              <a:gd name="connsiteX22" fmla="*/ 88919 w 427829"/>
              <a:gd name="connsiteY22" fmla="*/ 60383 h 400457"/>
              <a:gd name="connsiteX23" fmla="*/ 84684 w 427829"/>
              <a:gd name="connsiteY23" fmla="*/ 76282 h 400457"/>
              <a:gd name="connsiteX24" fmla="*/ 84684 w 427829"/>
              <a:gd name="connsiteY24" fmla="*/ 76282 h 400457"/>
              <a:gd name="connsiteX25" fmla="*/ 88919 w 427829"/>
              <a:gd name="connsiteY25" fmla="*/ 108053 h 400457"/>
              <a:gd name="connsiteX26" fmla="*/ 88919 w 427829"/>
              <a:gd name="connsiteY26" fmla="*/ 127124 h 400457"/>
              <a:gd name="connsiteX27" fmla="*/ 84684 w 427829"/>
              <a:gd name="connsiteY27" fmla="*/ 149380 h 400457"/>
              <a:gd name="connsiteX28" fmla="*/ 84684 w 427829"/>
              <a:gd name="connsiteY28" fmla="*/ 149380 h 400457"/>
              <a:gd name="connsiteX29" fmla="*/ 76216 w 427829"/>
              <a:gd name="connsiteY29" fmla="*/ 162093 h 400457"/>
              <a:gd name="connsiteX30" fmla="*/ 67747 w 427829"/>
              <a:gd name="connsiteY30" fmla="*/ 171622 h 400457"/>
              <a:gd name="connsiteX31" fmla="*/ 38108 w 427829"/>
              <a:gd name="connsiteY31" fmla="*/ 197049 h 400457"/>
              <a:gd name="connsiteX32" fmla="*/ 25405 w 427829"/>
              <a:gd name="connsiteY32" fmla="*/ 209763 h 400457"/>
              <a:gd name="connsiteX33" fmla="*/ 12703 w 427829"/>
              <a:gd name="connsiteY33" fmla="*/ 225649 h 400457"/>
              <a:gd name="connsiteX34" fmla="*/ 4233 w 427829"/>
              <a:gd name="connsiteY34" fmla="*/ 241548 h 400457"/>
              <a:gd name="connsiteX35" fmla="*/ 0 w 427829"/>
              <a:gd name="connsiteY35" fmla="*/ 263790 h 400457"/>
              <a:gd name="connsiteX36" fmla="*/ 0 w 427829"/>
              <a:gd name="connsiteY36" fmla="*/ 263790 h 400457"/>
              <a:gd name="connsiteX37" fmla="*/ 4234 w 427829"/>
              <a:gd name="connsiteY37" fmla="*/ 289218 h 400457"/>
              <a:gd name="connsiteX38" fmla="*/ 16936 w 427829"/>
              <a:gd name="connsiteY38" fmla="*/ 314645 h 400457"/>
              <a:gd name="connsiteX39" fmla="*/ 38108 w 427829"/>
              <a:gd name="connsiteY39" fmla="*/ 340073 h 400457"/>
              <a:gd name="connsiteX40" fmla="*/ 63513 w 427829"/>
              <a:gd name="connsiteY40" fmla="*/ 359143 h 400457"/>
              <a:gd name="connsiteX41" fmla="*/ 93154 w 427829"/>
              <a:gd name="connsiteY41" fmla="*/ 375029 h 400457"/>
              <a:gd name="connsiteX42" fmla="*/ 131261 w 427829"/>
              <a:gd name="connsiteY42" fmla="*/ 387743 h 400457"/>
              <a:gd name="connsiteX43" fmla="*/ 169370 w 427829"/>
              <a:gd name="connsiteY43" fmla="*/ 397272 h 400457"/>
              <a:gd name="connsiteX44" fmla="*/ 211712 w 427829"/>
              <a:gd name="connsiteY44" fmla="*/ 400457 h 400457"/>
              <a:gd name="connsiteX45" fmla="*/ 211712 w 427829"/>
              <a:gd name="connsiteY45" fmla="*/ 400457 h 400457"/>
              <a:gd name="connsiteX46" fmla="*/ 258289 w 427829"/>
              <a:gd name="connsiteY46" fmla="*/ 397272 h 400457"/>
              <a:gd name="connsiteX47" fmla="*/ 296398 w 427829"/>
              <a:gd name="connsiteY47" fmla="*/ 387743 h 400457"/>
              <a:gd name="connsiteX48" fmla="*/ 334675 w 427829"/>
              <a:gd name="connsiteY48" fmla="*/ 375029 h 400457"/>
              <a:gd name="connsiteX49" fmla="*/ 364315 w 427829"/>
              <a:gd name="connsiteY49" fmla="*/ 359143 h 400457"/>
              <a:gd name="connsiteX50" fmla="*/ 389721 w 427829"/>
              <a:gd name="connsiteY50" fmla="*/ 340073 h 400457"/>
              <a:gd name="connsiteX51" fmla="*/ 410891 w 427829"/>
              <a:gd name="connsiteY51" fmla="*/ 314645 h 400457"/>
              <a:gd name="connsiteX52" fmla="*/ 423595 w 427829"/>
              <a:gd name="connsiteY52" fmla="*/ 289218 h 400457"/>
              <a:gd name="connsiteX53" fmla="*/ 427828 w 427829"/>
              <a:gd name="connsiteY53" fmla="*/ 263790 h 400457"/>
              <a:gd name="connsiteX54" fmla="*/ 427828 w 427829"/>
              <a:gd name="connsiteY54" fmla="*/ 263790 h 400457"/>
              <a:gd name="connsiteX55" fmla="*/ 423595 w 427829"/>
              <a:gd name="connsiteY55" fmla="*/ 241548 h 400457"/>
              <a:gd name="connsiteX56" fmla="*/ 415126 w 427829"/>
              <a:gd name="connsiteY56" fmla="*/ 222477 h 400457"/>
              <a:gd name="connsiteX57" fmla="*/ 402423 w 427829"/>
              <a:gd name="connsiteY57" fmla="*/ 206579 h 400457"/>
              <a:gd name="connsiteX58" fmla="*/ 385486 w 427829"/>
              <a:gd name="connsiteY58" fmla="*/ 193878 h 400457"/>
              <a:gd name="connsiteX59" fmla="*/ 355846 w 427829"/>
              <a:gd name="connsiteY59" fmla="*/ 171622 h 400457"/>
              <a:gd name="connsiteX60" fmla="*/ 338909 w 427829"/>
              <a:gd name="connsiteY60" fmla="*/ 162093 h 400457"/>
              <a:gd name="connsiteX61" fmla="*/ 330441 w 427829"/>
              <a:gd name="connsiteY61" fmla="*/ 152551 h 400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</a:cxnLst>
            <a:rect l="l" t="t" r="r" b="b"/>
            <a:pathLst>
              <a:path w="427829" h="400457">
                <a:moveTo>
                  <a:pt x="330441" y="152551"/>
                </a:moveTo>
                <a:lnTo>
                  <a:pt x="330441" y="152551"/>
                </a:lnTo>
                <a:lnTo>
                  <a:pt x="326037" y="143023"/>
                </a:lnTo>
                <a:lnTo>
                  <a:pt x="321803" y="133481"/>
                </a:lnTo>
                <a:lnTo>
                  <a:pt x="321803" y="114410"/>
                </a:lnTo>
                <a:lnTo>
                  <a:pt x="326037" y="76282"/>
                </a:lnTo>
                <a:lnTo>
                  <a:pt x="326037" y="76282"/>
                </a:lnTo>
                <a:lnTo>
                  <a:pt x="321803" y="60383"/>
                </a:lnTo>
                <a:lnTo>
                  <a:pt x="317568" y="44498"/>
                </a:lnTo>
                <a:lnTo>
                  <a:pt x="304866" y="31784"/>
                </a:lnTo>
                <a:lnTo>
                  <a:pt x="292163" y="22242"/>
                </a:lnTo>
                <a:lnTo>
                  <a:pt x="270991" y="12713"/>
                </a:lnTo>
                <a:lnTo>
                  <a:pt x="254055" y="6356"/>
                </a:lnTo>
                <a:lnTo>
                  <a:pt x="228649" y="0"/>
                </a:lnTo>
                <a:lnTo>
                  <a:pt x="207478" y="0"/>
                </a:lnTo>
                <a:lnTo>
                  <a:pt x="207478" y="0"/>
                </a:lnTo>
                <a:lnTo>
                  <a:pt x="182072" y="0"/>
                </a:lnTo>
                <a:lnTo>
                  <a:pt x="160901" y="6356"/>
                </a:lnTo>
                <a:lnTo>
                  <a:pt x="139730" y="12713"/>
                </a:lnTo>
                <a:lnTo>
                  <a:pt x="122793" y="22242"/>
                </a:lnTo>
                <a:lnTo>
                  <a:pt x="105856" y="31784"/>
                </a:lnTo>
                <a:lnTo>
                  <a:pt x="97387" y="44498"/>
                </a:lnTo>
                <a:lnTo>
                  <a:pt x="88919" y="60383"/>
                </a:lnTo>
                <a:lnTo>
                  <a:pt x="84684" y="76282"/>
                </a:lnTo>
                <a:lnTo>
                  <a:pt x="84684" y="76282"/>
                </a:lnTo>
                <a:lnTo>
                  <a:pt x="88919" y="108053"/>
                </a:lnTo>
                <a:lnTo>
                  <a:pt x="88919" y="127124"/>
                </a:lnTo>
                <a:lnTo>
                  <a:pt x="84684" y="149380"/>
                </a:lnTo>
                <a:lnTo>
                  <a:pt x="84684" y="149380"/>
                </a:lnTo>
                <a:lnTo>
                  <a:pt x="76216" y="162093"/>
                </a:lnTo>
                <a:lnTo>
                  <a:pt x="67747" y="171622"/>
                </a:lnTo>
                <a:lnTo>
                  <a:pt x="38108" y="197049"/>
                </a:lnTo>
                <a:lnTo>
                  <a:pt x="25405" y="209763"/>
                </a:lnTo>
                <a:lnTo>
                  <a:pt x="12703" y="225649"/>
                </a:lnTo>
                <a:lnTo>
                  <a:pt x="4233" y="241548"/>
                </a:lnTo>
                <a:lnTo>
                  <a:pt x="0" y="263790"/>
                </a:lnTo>
                <a:lnTo>
                  <a:pt x="0" y="263790"/>
                </a:lnTo>
                <a:lnTo>
                  <a:pt x="4234" y="289218"/>
                </a:lnTo>
                <a:lnTo>
                  <a:pt x="16936" y="314645"/>
                </a:lnTo>
                <a:lnTo>
                  <a:pt x="38108" y="340073"/>
                </a:lnTo>
                <a:lnTo>
                  <a:pt x="63513" y="359143"/>
                </a:lnTo>
                <a:lnTo>
                  <a:pt x="93154" y="375029"/>
                </a:lnTo>
                <a:lnTo>
                  <a:pt x="131261" y="387743"/>
                </a:lnTo>
                <a:lnTo>
                  <a:pt x="169370" y="397272"/>
                </a:lnTo>
                <a:lnTo>
                  <a:pt x="211712" y="400457"/>
                </a:lnTo>
                <a:lnTo>
                  <a:pt x="211712" y="400457"/>
                </a:lnTo>
                <a:lnTo>
                  <a:pt x="258289" y="397272"/>
                </a:lnTo>
                <a:lnTo>
                  <a:pt x="296398" y="387743"/>
                </a:lnTo>
                <a:lnTo>
                  <a:pt x="334675" y="375029"/>
                </a:lnTo>
                <a:lnTo>
                  <a:pt x="364315" y="359143"/>
                </a:lnTo>
                <a:lnTo>
                  <a:pt x="389721" y="340073"/>
                </a:lnTo>
                <a:lnTo>
                  <a:pt x="410891" y="314645"/>
                </a:lnTo>
                <a:lnTo>
                  <a:pt x="423595" y="289218"/>
                </a:lnTo>
                <a:lnTo>
                  <a:pt x="427828" y="263790"/>
                </a:lnTo>
                <a:lnTo>
                  <a:pt x="427828" y="263790"/>
                </a:lnTo>
                <a:lnTo>
                  <a:pt x="423595" y="241548"/>
                </a:lnTo>
                <a:lnTo>
                  <a:pt x="415126" y="222477"/>
                </a:lnTo>
                <a:lnTo>
                  <a:pt x="402423" y="206579"/>
                </a:lnTo>
                <a:lnTo>
                  <a:pt x="385486" y="193878"/>
                </a:lnTo>
                <a:lnTo>
                  <a:pt x="355846" y="171622"/>
                </a:lnTo>
                <a:lnTo>
                  <a:pt x="338909" y="162093"/>
                </a:lnTo>
                <a:lnTo>
                  <a:pt x="330441" y="152551"/>
                </a:lnTo>
              </a:path>
            </a:pathLst>
          </a:custGeom>
          <a:solidFill>
            <a:srgbClr val="f7f83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32494" y="4481152"/>
            <a:ext cx="46577" cy="31784"/>
          </a:xfrm>
          <a:custGeom>
            <a:avLst/>
            <a:gdLst>
              <a:gd name="connsiteX0" fmla="*/ 46577 w 46577"/>
              <a:gd name="connsiteY0" fmla="*/ 15885 h 31784"/>
              <a:gd name="connsiteX1" fmla="*/ 46577 w 46577"/>
              <a:gd name="connsiteY1" fmla="*/ 15885 h 31784"/>
              <a:gd name="connsiteX2" fmla="*/ 46577 w 46577"/>
              <a:gd name="connsiteY2" fmla="*/ 22242 h 31784"/>
              <a:gd name="connsiteX3" fmla="*/ 38108 w 46577"/>
              <a:gd name="connsiteY3" fmla="*/ 28599 h 31784"/>
              <a:gd name="connsiteX4" fmla="*/ 33874 w 46577"/>
              <a:gd name="connsiteY4" fmla="*/ 31784 h 31784"/>
              <a:gd name="connsiteX5" fmla="*/ 25406 w 46577"/>
              <a:gd name="connsiteY5" fmla="*/ 31784 h 31784"/>
              <a:gd name="connsiteX6" fmla="*/ 25406 w 46577"/>
              <a:gd name="connsiteY6" fmla="*/ 31784 h 31784"/>
              <a:gd name="connsiteX7" fmla="*/ 16937 w 46577"/>
              <a:gd name="connsiteY7" fmla="*/ 31784 h 31784"/>
              <a:gd name="connsiteX8" fmla="*/ 8469 w 46577"/>
              <a:gd name="connsiteY8" fmla="*/ 28599 h 31784"/>
              <a:gd name="connsiteX9" fmla="*/ 4234 w 46577"/>
              <a:gd name="connsiteY9" fmla="*/ 22242 h 31784"/>
              <a:gd name="connsiteX10" fmla="*/ 0 w 46577"/>
              <a:gd name="connsiteY10" fmla="*/ 15885 h 31784"/>
              <a:gd name="connsiteX11" fmla="*/ 0 w 46577"/>
              <a:gd name="connsiteY11" fmla="*/ 15885 h 31784"/>
              <a:gd name="connsiteX12" fmla="*/ 4234 w 46577"/>
              <a:gd name="connsiteY12" fmla="*/ 9528 h 31784"/>
              <a:gd name="connsiteX13" fmla="*/ 8468 w 46577"/>
              <a:gd name="connsiteY13" fmla="*/ 6356 h 31784"/>
              <a:gd name="connsiteX14" fmla="*/ 16937 w 46577"/>
              <a:gd name="connsiteY14" fmla="*/ 3171 h 31784"/>
              <a:gd name="connsiteX15" fmla="*/ 25406 w 46577"/>
              <a:gd name="connsiteY15" fmla="*/ 0 h 31784"/>
              <a:gd name="connsiteX16" fmla="*/ 25406 w 46577"/>
              <a:gd name="connsiteY16" fmla="*/ 0 h 31784"/>
              <a:gd name="connsiteX17" fmla="*/ 33874 w 46577"/>
              <a:gd name="connsiteY17" fmla="*/ 3171 h 31784"/>
              <a:gd name="connsiteX18" fmla="*/ 38108 w 46577"/>
              <a:gd name="connsiteY18" fmla="*/ 6356 h 31784"/>
              <a:gd name="connsiteX19" fmla="*/ 46577 w 46577"/>
              <a:gd name="connsiteY19" fmla="*/ 9528 h 31784"/>
              <a:gd name="connsiteX20" fmla="*/ 46577 w 46577"/>
              <a:gd name="connsiteY20" fmla="*/ 15885 h 31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6577" h="31784">
                <a:moveTo>
                  <a:pt x="46577" y="15885"/>
                </a:moveTo>
                <a:lnTo>
                  <a:pt x="46577" y="15885"/>
                </a:lnTo>
                <a:lnTo>
                  <a:pt x="46577" y="22242"/>
                </a:lnTo>
                <a:lnTo>
                  <a:pt x="38108" y="28599"/>
                </a:lnTo>
                <a:lnTo>
                  <a:pt x="33874" y="31784"/>
                </a:lnTo>
                <a:lnTo>
                  <a:pt x="25406" y="31784"/>
                </a:lnTo>
                <a:lnTo>
                  <a:pt x="25406" y="31784"/>
                </a:lnTo>
                <a:lnTo>
                  <a:pt x="16937" y="31784"/>
                </a:lnTo>
                <a:lnTo>
                  <a:pt x="8469" y="28599"/>
                </a:lnTo>
                <a:lnTo>
                  <a:pt x="4234" y="22242"/>
                </a:lnTo>
                <a:lnTo>
                  <a:pt x="0" y="15885"/>
                </a:lnTo>
                <a:lnTo>
                  <a:pt x="0" y="15885"/>
                </a:lnTo>
                <a:lnTo>
                  <a:pt x="4234" y="9528"/>
                </a:lnTo>
                <a:lnTo>
                  <a:pt x="8468" y="6356"/>
                </a:lnTo>
                <a:lnTo>
                  <a:pt x="16937" y="3171"/>
                </a:lnTo>
                <a:lnTo>
                  <a:pt x="25406" y="0"/>
                </a:lnTo>
                <a:lnTo>
                  <a:pt x="25406" y="0"/>
                </a:lnTo>
                <a:lnTo>
                  <a:pt x="33874" y="3171"/>
                </a:lnTo>
                <a:lnTo>
                  <a:pt x="38108" y="6356"/>
                </a:lnTo>
                <a:lnTo>
                  <a:pt x="46577" y="9528"/>
                </a:lnTo>
                <a:lnTo>
                  <a:pt x="46577" y="15885"/>
                </a:lnTo>
              </a:path>
            </a:pathLst>
          </a:custGeom>
          <a:solidFill>
            <a:srgbClr val="f6ba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21414" y="4525650"/>
            <a:ext cx="50811" cy="34956"/>
          </a:xfrm>
          <a:custGeom>
            <a:avLst/>
            <a:gdLst>
              <a:gd name="connsiteX0" fmla="*/ 50811 w 50811"/>
              <a:gd name="connsiteY0" fmla="*/ 19070 h 34956"/>
              <a:gd name="connsiteX1" fmla="*/ 50811 w 50811"/>
              <a:gd name="connsiteY1" fmla="*/ 19070 h 34956"/>
              <a:gd name="connsiteX2" fmla="*/ 50811 w 50811"/>
              <a:gd name="connsiteY2" fmla="*/ 25427 h 34956"/>
              <a:gd name="connsiteX3" fmla="*/ 42343 w 50811"/>
              <a:gd name="connsiteY3" fmla="*/ 31771 h 34956"/>
              <a:gd name="connsiteX4" fmla="*/ 38108 w 50811"/>
              <a:gd name="connsiteY4" fmla="*/ 34956 h 34956"/>
              <a:gd name="connsiteX5" fmla="*/ 25406 w 50811"/>
              <a:gd name="connsiteY5" fmla="*/ 34956 h 34956"/>
              <a:gd name="connsiteX6" fmla="*/ 25406 w 50811"/>
              <a:gd name="connsiteY6" fmla="*/ 34956 h 34956"/>
              <a:gd name="connsiteX7" fmla="*/ 16937 w 50811"/>
              <a:gd name="connsiteY7" fmla="*/ 34956 h 34956"/>
              <a:gd name="connsiteX8" fmla="*/ 8469 w 50811"/>
              <a:gd name="connsiteY8" fmla="*/ 31771 h 34956"/>
              <a:gd name="connsiteX9" fmla="*/ 4234 w 50811"/>
              <a:gd name="connsiteY9" fmla="*/ 25427 h 34956"/>
              <a:gd name="connsiteX10" fmla="*/ 0 w 50811"/>
              <a:gd name="connsiteY10" fmla="*/ 19070 h 34956"/>
              <a:gd name="connsiteX11" fmla="*/ 0 w 50811"/>
              <a:gd name="connsiteY11" fmla="*/ 19070 h 34956"/>
              <a:gd name="connsiteX12" fmla="*/ 4234 w 50811"/>
              <a:gd name="connsiteY12" fmla="*/ 9528 h 34956"/>
              <a:gd name="connsiteX13" fmla="*/ 8469 w 50811"/>
              <a:gd name="connsiteY13" fmla="*/ 3171 h 34956"/>
              <a:gd name="connsiteX14" fmla="*/ 16937 w 50811"/>
              <a:gd name="connsiteY14" fmla="*/ 0 h 34956"/>
              <a:gd name="connsiteX15" fmla="*/ 25406 w 50811"/>
              <a:gd name="connsiteY15" fmla="*/ 0 h 34956"/>
              <a:gd name="connsiteX16" fmla="*/ 25406 w 50811"/>
              <a:gd name="connsiteY16" fmla="*/ 0 h 34956"/>
              <a:gd name="connsiteX17" fmla="*/ 38108 w 50811"/>
              <a:gd name="connsiteY17" fmla="*/ 0 h 34956"/>
              <a:gd name="connsiteX18" fmla="*/ 42343 w 50811"/>
              <a:gd name="connsiteY18" fmla="*/ 3171 h 34956"/>
              <a:gd name="connsiteX19" fmla="*/ 50811 w 50811"/>
              <a:gd name="connsiteY19" fmla="*/ 9528 h 34956"/>
              <a:gd name="connsiteX20" fmla="*/ 50811 w 50811"/>
              <a:gd name="connsiteY20" fmla="*/ 19070 h 349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0811" h="34956">
                <a:moveTo>
                  <a:pt x="50811" y="19070"/>
                </a:moveTo>
                <a:lnTo>
                  <a:pt x="50811" y="19070"/>
                </a:lnTo>
                <a:lnTo>
                  <a:pt x="50811" y="25427"/>
                </a:lnTo>
                <a:lnTo>
                  <a:pt x="42343" y="31771"/>
                </a:lnTo>
                <a:lnTo>
                  <a:pt x="38108" y="34956"/>
                </a:lnTo>
                <a:lnTo>
                  <a:pt x="25406" y="34956"/>
                </a:lnTo>
                <a:lnTo>
                  <a:pt x="25406" y="34956"/>
                </a:lnTo>
                <a:lnTo>
                  <a:pt x="16937" y="34956"/>
                </a:lnTo>
                <a:lnTo>
                  <a:pt x="8469" y="31771"/>
                </a:lnTo>
                <a:lnTo>
                  <a:pt x="4234" y="25427"/>
                </a:lnTo>
                <a:lnTo>
                  <a:pt x="0" y="19070"/>
                </a:lnTo>
                <a:lnTo>
                  <a:pt x="0" y="19070"/>
                </a:lnTo>
                <a:lnTo>
                  <a:pt x="4234" y="9528"/>
                </a:lnTo>
                <a:lnTo>
                  <a:pt x="8469" y="3171"/>
                </a:lnTo>
                <a:lnTo>
                  <a:pt x="16937" y="0"/>
                </a:lnTo>
                <a:lnTo>
                  <a:pt x="25406" y="0"/>
                </a:lnTo>
                <a:lnTo>
                  <a:pt x="25406" y="0"/>
                </a:lnTo>
                <a:lnTo>
                  <a:pt x="38108" y="0"/>
                </a:lnTo>
                <a:lnTo>
                  <a:pt x="42343" y="3171"/>
                </a:lnTo>
                <a:lnTo>
                  <a:pt x="50811" y="9528"/>
                </a:lnTo>
                <a:lnTo>
                  <a:pt x="50811" y="19070"/>
                </a:lnTo>
              </a:path>
            </a:pathLst>
          </a:custGeom>
          <a:solidFill>
            <a:srgbClr val="f6ba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32495" y="4560606"/>
            <a:ext cx="42342" cy="28599"/>
          </a:xfrm>
          <a:custGeom>
            <a:avLst/>
            <a:gdLst>
              <a:gd name="connsiteX0" fmla="*/ 42342 w 42342"/>
              <a:gd name="connsiteY0" fmla="*/ 15885 h 28599"/>
              <a:gd name="connsiteX1" fmla="*/ 42342 w 42342"/>
              <a:gd name="connsiteY1" fmla="*/ 15885 h 28599"/>
              <a:gd name="connsiteX2" fmla="*/ 42342 w 42342"/>
              <a:gd name="connsiteY2" fmla="*/ 19070 h 28599"/>
              <a:gd name="connsiteX3" fmla="*/ 38107 w 42342"/>
              <a:gd name="connsiteY3" fmla="*/ 22242 h 28599"/>
              <a:gd name="connsiteX4" fmla="*/ 29639 w 42342"/>
              <a:gd name="connsiteY4" fmla="*/ 25427 h 28599"/>
              <a:gd name="connsiteX5" fmla="*/ 21170 w 42342"/>
              <a:gd name="connsiteY5" fmla="*/ 28599 h 28599"/>
              <a:gd name="connsiteX6" fmla="*/ 21170 w 42342"/>
              <a:gd name="connsiteY6" fmla="*/ 28599 h 28599"/>
              <a:gd name="connsiteX7" fmla="*/ 12702 w 42342"/>
              <a:gd name="connsiteY7" fmla="*/ 25427 h 28599"/>
              <a:gd name="connsiteX8" fmla="*/ 8468 w 42342"/>
              <a:gd name="connsiteY8" fmla="*/ 22242 h 28599"/>
              <a:gd name="connsiteX9" fmla="*/ 4233 w 42342"/>
              <a:gd name="connsiteY9" fmla="*/ 19070 h 28599"/>
              <a:gd name="connsiteX10" fmla="*/ 0 w 42342"/>
              <a:gd name="connsiteY10" fmla="*/ 15885 h 28599"/>
              <a:gd name="connsiteX11" fmla="*/ 0 w 42342"/>
              <a:gd name="connsiteY11" fmla="*/ 15885 h 28599"/>
              <a:gd name="connsiteX12" fmla="*/ 4233 w 42342"/>
              <a:gd name="connsiteY12" fmla="*/ 9528 h 28599"/>
              <a:gd name="connsiteX13" fmla="*/ 8468 w 42342"/>
              <a:gd name="connsiteY13" fmla="*/ 6356 h 28599"/>
              <a:gd name="connsiteX14" fmla="*/ 12702 w 42342"/>
              <a:gd name="connsiteY14" fmla="*/ 3171 h 28599"/>
              <a:gd name="connsiteX15" fmla="*/ 21170 w 42342"/>
              <a:gd name="connsiteY15" fmla="*/ 0 h 28599"/>
              <a:gd name="connsiteX16" fmla="*/ 21170 w 42342"/>
              <a:gd name="connsiteY16" fmla="*/ 0 h 28599"/>
              <a:gd name="connsiteX17" fmla="*/ 29639 w 42342"/>
              <a:gd name="connsiteY17" fmla="*/ 3171 h 28599"/>
              <a:gd name="connsiteX18" fmla="*/ 38107 w 42342"/>
              <a:gd name="connsiteY18" fmla="*/ 6356 h 28599"/>
              <a:gd name="connsiteX19" fmla="*/ 42342 w 42342"/>
              <a:gd name="connsiteY19" fmla="*/ 9528 h 28599"/>
              <a:gd name="connsiteX20" fmla="*/ 42342 w 42342"/>
              <a:gd name="connsiteY20" fmla="*/ 15885 h 285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42342" h="28599">
                <a:moveTo>
                  <a:pt x="42342" y="15885"/>
                </a:moveTo>
                <a:lnTo>
                  <a:pt x="42342" y="15885"/>
                </a:lnTo>
                <a:lnTo>
                  <a:pt x="42342" y="19070"/>
                </a:lnTo>
                <a:lnTo>
                  <a:pt x="38107" y="22242"/>
                </a:lnTo>
                <a:lnTo>
                  <a:pt x="29639" y="25427"/>
                </a:lnTo>
                <a:lnTo>
                  <a:pt x="21170" y="28599"/>
                </a:lnTo>
                <a:lnTo>
                  <a:pt x="21170" y="28599"/>
                </a:lnTo>
                <a:lnTo>
                  <a:pt x="12702" y="25427"/>
                </a:lnTo>
                <a:lnTo>
                  <a:pt x="8468" y="22242"/>
                </a:lnTo>
                <a:lnTo>
                  <a:pt x="4233" y="19070"/>
                </a:lnTo>
                <a:lnTo>
                  <a:pt x="0" y="15885"/>
                </a:lnTo>
                <a:lnTo>
                  <a:pt x="0" y="15885"/>
                </a:lnTo>
                <a:lnTo>
                  <a:pt x="4233" y="9528"/>
                </a:lnTo>
                <a:lnTo>
                  <a:pt x="8468" y="6356"/>
                </a:lnTo>
                <a:lnTo>
                  <a:pt x="12702" y="3171"/>
                </a:lnTo>
                <a:lnTo>
                  <a:pt x="21170" y="0"/>
                </a:lnTo>
                <a:lnTo>
                  <a:pt x="21170" y="0"/>
                </a:lnTo>
                <a:lnTo>
                  <a:pt x="29639" y="3171"/>
                </a:lnTo>
                <a:lnTo>
                  <a:pt x="38107" y="6356"/>
                </a:lnTo>
                <a:lnTo>
                  <a:pt x="42342" y="9528"/>
                </a:lnTo>
                <a:lnTo>
                  <a:pt x="42342" y="15885"/>
                </a:lnTo>
              </a:path>
            </a:pathLst>
          </a:custGeom>
          <a:solidFill>
            <a:srgbClr val="f6ba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96008" y="4601919"/>
            <a:ext cx="38109" cy="22255"/>
          </a:xfrm>
          <a:custGeom>
            <a:avLst/>
            <a:gdLst>
              <a:gd name="connsiteX0" fmla="*/ 38108 w 38109"/>
              <a:gd name="connsiteY0" fmla="*/ 12713 h 22255"/>
              <a:gd name="connsiteX1" fmla="*/ 38108 w 38109"/>
              <a:gd name="connsiteY1" fmla="*/ 12713 h 22255"/>
              <a:gd name="connsiteX2" fmla="*/ 38108 w 38109"/>
              <a:gd name="connsiteY2" fmla="*/ 15898 h 22255"/>
              <a:gd name="connsiteX3" fmla="*/ 33874 w 38109"/>
              <a:gd name="connsiteY3" fmla="*/ 19070 h 22255"/>
              <a:gd name="connsiteX4" fmla="*/ 21171 w 38109"/>
              <a:gd name="connsiteY4" fmla="*/ 22255 h 22255"/>
              <a:gd name="connsiteX5" fmla="*/ 21171 w 38109"/>
              <a:gd name="connsiteY5" fmla="*/ 22255 h 22255"/>
              <a:gd name="connsiteX6" fmla="*/ 8468 w 38109"/>
              <a:gd name="connsiteY6" fmla="*/ 19070 h 22255"/>
              <a:gd name="connsiteX7" fmla="*/ 4234 w 38109"/>
              <a:gd name="connsiteY7" fmla="*/ 15898 h 22255"/>
              <a:gd name="connsiteX8" fmla="*/ 0 w 38109"/>
              <a:gd name="connsiteY8" fmla="*/ 12713 h 22255"/>
              <a:gd name="connsiteX9" fmla="*/ 0 w 38109"/>
              <a:gd name="connsiteY9" fmla="*/ 12713 h 22255"/>
              <a:gd name="connsiteX10" fmla="*/ 4234 w 38109"/>
              <a:gd name="connsiteY10" fmla="*/ 6356 h 22255"/>
              <a:gd name="connsiteX11" fmla="*/ 8468 w 38109"/>
              <a:gd name="connsiteY11" fmla="*/ 3185 h 22255"/>
              <a:gd name="connsiteX12" fmla="*/ 21171 w 38109"/>
              <a:gd name="connsiteY12" fmla="*/ 0 h 22255"/>
              <a:gd name="connsiteX13" fmla="*/ 21171 w 38109"/>
              <a:gd name="connsiteY13" fmla="*/ 0 h 22255"/>
              <a:gd name="connsiteX14" fmla="*/ 33874 w 38109"/>
              <a:gd name="connsiteY14" fmla="*/ 3185 h 22255"/>
              <a:gd name="connsiteX15" fmla="*/ 38108 w 38109"/>
              <a:gd name="connsiteY15" fmla="*/ 6356 h 22255"/>
              <a:gd name="connsiteX16" fmla="*/ 38108 w 38109"/>
              <a:gd name="connsiteY16" fmla="*/ 12713 h 22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38109" h="22255">
                <a:moveTo>
                  <a:pt x="38108" y="12713"/>
                </a:moveTo>
                <a:lnTo>
                  <a:pt x="38108" y="12713"/>
                </a:lnTo>
                <a:lnTo>
                  <a:pt x="38108" y="15898"/>
                </a:lnTo>
                <a:lnTo>
                  <a:pt x="33874" y="19070"/>
                </a:lnTo>
                <a:lnTo>
                  <a:pt x="21171" y="22255"/>
                </a:lnTo>
                <a:lnTo>
                  <a:pt x="21171" y="22255"/>
                </a:lnTo>
                <a:lnTo>
                  <a:pt x="8468" y="19070"/>
                </a:lnTo>
                <a:lnTo>
                  <a:pt x="4234" y="15898"/>
                </a:lnTo>
                <a:lnTo>
                  <a:pt x="0" y="12713"/>
                </a:lnTo>
                <a:lnTo>
                  <a:pt x="0" y="12713"/>
                </a:lnTo>
                <a:lnTo>
                  <a:pt x="4234" y="6356"/>
                </a:lnTo>
                <a:lnTo>
                  <a:pt x="8468" y="3185"/>
                </a:lnTo>
                <a:lnTo>
                  <a:pt x="21171" y="0"/>
                </a:lnTo>
                <a:lnTo>
                  <a:pt x="21171" y="0"/>
                </a:lnTo>
                <a:lnTo>
                  <a:pt x="33874" y="3185"/>
                </a:lnTo>
                <a:lnTo>
                  <a:pt x="38108" y="6356"/>
                </a:lnTo>
                <a:lnTo>
                  <a:pt x="38108" y="12713"/>
                </a:lnTo>
              </a:path>
            </a:pathLst>
          </a:custGeom>
          <a:solidFill>
            <a:srgbClr val="f6ba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29882" y="4182417"/>
            <a:ext cx="21171" cy="111213"/>
          </a:xfrm>
          <a:custGeom>
            <a:avLst/>
            <a:gdLst>
              <a:gd name="connsiteX0" fmla="*/ 0 w 21171"/>
              <a:gd name="connsiteY0" fmla="*/ 6344 h 111213"/>
              <a:gd name="connsiteX1" fmla="*/ 0 w 21171"/>
              <a:gd name="connsiteY1" fmla="*/ 101684 h 111213"/>
              <a:gd name="connsiteX2" fmla="*/ 0 w 21171"/>
              <a:gd name="connsiteY2" fmla="*/ 101684 h 111213"/>
              <a:gd name="connsiteX3" fmla="*/ 4234 w 21171"/>
              <a:gd name="connsiteY3" fmla="*/ 108041 h 111213"/>
              <a:gd name="connsiteX4" fmla="*/ 12703 w 21171"/>
              <a:gd name="connsiteY4" fmla="*/ 111213 h 111213"/>
              <a:gd name="connsiteX5" fmla="*/ 12703 w 21171"/>
              <a:gd name="connsiteY5" fmla="*/ 111213 h 111213"/>
              <a:gd name="connsiteX6" fmla="*/ 16936 w 21171"/>
              <a:gd name="connsiteY6" fmla="*/ 108041 h 111213"/>
              <a:gd name="connsiteX7" fmla="*/ 21171 w 21171"/>
              <a:gd name="connsiteY7" fmla="*/ 101684 h 111213"/>
              <a:gd name="connsiteX8" fmla="*/ 21171 w 21171"/>
              <a:gd name="connsiteY8" fmla="*/ 6344 h 111213"/>
              <a:gd name="connsiteX9" fmla="*/ 21171 w 21171"/>
              <a:gd name="connsiteY9" fmla="*/ 6344 h 111213"/>
              <a:gd name="connsiteX10" fmla="*/ 16936 w 21171"/>
              <a:gd name="connsiteY10" fmla="*/ 0 h 111213"/>
              <a:gd name="connsiteX11" fmla="*/ 12703 w 21171"/>
              <a:gd name="connsiteY11" fmla="*/ 0 h 111213"/>
              <a:gd name="connsiteX12" fmla="*/ 12703 w 21171"/>
              <a:gd name="connsiteY12" fmla="*/ 0 h 111213"/>
              <a:gd name="connsiteX13" fmla="*/ 4234 w 21171"/>
              <a:gd name="connsiteY13" fmla="*/ 0 h 111213"/>
              <a:gd name="connsiteX14" fmla="*/ 0 w 21171"/>
              <a:gd name="connsiteY14" fmla="*/ 6344 h 1112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1171" h="111213">
                <a:moveTo>
                  <a:pt x="0" y="6344"/>
                </a:moveTo>
                <a:lnTo>
                  <a:pt x="0" y="101684"/>
                </a:lnTo>
                <a:lnTo>
                  <a:pt x="0" y="101684"/>
                </a:lnTo>
                <a:lnTo>
                  <a:pt x="4234" y="108041"/>
                </a:lnTo>
                <a:lnTo>
                  <a:pt x="12703" y="111213"/>
                </a:lnTo>
                <a:lnTo>
                  <a:pt x="12703" y="111213"/>
                </a:lnTo>
                <a:lnTo>
                  <a:pt x="16936" y="108041"/>
                </a:lnTo>
                <a:lnTo>
                  <a:pt x="21171" y="101684"/>
                </a:lnTo>
                <a:lnTo>
                  <a:pt x="21171" y="6344"/>
                </a:lnTo>
                <a:lnTo>
                  <a:pt x="21171" y="6344"/>
                </a:lnTo>
                <a:lnTo>
                  <a:pt x="16936" y="0"/>
                </a:lnTo>
                <a:lnTo>
                  <a:pt x="12703" y="0"/>
                </a:lnTo>
                <a:lnTo>
                  <a:pt x="12703" y="0"/>
                </a:lnTo>
                <a:lnTo>
                  <a:pt x="4234" y="0"/>
                </a:lnTo>
                <a:lnTo>
                  <a:pt x="0" y="634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39341" y="4141053"/>
            <a:ext cx="186307" cy="69912"/>
          </a:xfrm>
          <a:custGeom>
            <a:avLst/>
            <a:gdLst>
              <a:gd name="connsiteX0" fmla="*/ 0 w 186307"/>
              <a:gd name="connsiteY0" fmla="*/ 28675 h 69912"/>
              <a:gd name="connsiteX1" fmla="*/ 0 w 186307"/>
              <a:gd name="connsiteY1" fmla="*/ 28675 h 69912"/>
              <a:gd name="connsiteX2" fmla="*/ 16936 w 186307"/>
              <a:gd name="connsiteY2" fmla="*/ 19159 h 69912"/>
              <a:gd name="connsiteX3" fmla="*/ 38107 w 186307"/>
              <a:gd name="connsiteY3" fmla="*/ 9516 h 69912"/>
              <a:gd name="connsiteX4" fmla="*/ 63513 w 186307"/>
              <a:gd name="connsiteY4" fmla="*/ 3172 h 69912"/>
              <a:gd name="connsiteX5" fmla="*/ 93153 w 186307"/>
              <a:gd name="connsiteY5" fmla="*/ 0 h 69912"/>
              <a:gd name="connsiteX6" fmla="*/ 110090 w 186307"/>
              <a:gd name="connsiteY6" fmla="*/ 0 h 69912"/>
              <a:gd name="connsiteX7" fmla="*/ 127027 w 186307"/>
              <a:gd name="connsiteY7" fmla="*/ 6344 h 69912"/>
              <a:gd name="connsiteX8" fmla="*/ 139730 w 186307"/>
              <a:gd name="connsiteY8" fmla="*/ 12688 h 69912"/>
              <a:gd name="connsiteX9" fmla="*/ 156667 w 186307"/>
              <a:gd name="connsiteY9" fmla="*/ 22331 h 69912"/>
              <a:gd name="connsiteX10" fmla="*/ 169370 w 186307"/>
              <a:gd name="connsiteY10" fmla="*/ 35019 h 69912"/>
              <a:gd name="connsiteX11" fmla="*/ 186307 w 186307"/>
              <a:gd name="connsiteY11" fmla="*/ 50880 h 69912"/>
              <a:gd name="connsiteX12" fmla="*/ 186307 w 186307"/>
              <a:gd name="connsiteY12" fmla="*/ 50880 h 69912"/>
              <a:gd name="connsiteX13" fmla="*/ 173604 w 186307"/>
              <a:gd name="connsiteY13" fmla="*/ 60396 h 69912"/>
              <a:gd name="connsiteX14" fmla="*/ 156667 w 186307"/>
              <a:gd name="connsiteY14" fmla="*/ 63568 h 69912"/>
              <a:gd name="connsiteX15" fmla="*/ 135496 w 186307"/>
              <a:gd name="connsiteY15" fmla="*/ 69912 h 69912"/>
              <a:gd name="connsiteX16" fmla="*/ 105856 w 186307"/>
              <a:gd name="connsiteY16" fmla="*/ 69912 h 69912"/>
              <a:gd name="connsiteX17" fmla="*/ 76216 w 186307"/>
              <a:gd name="connsiteY17" fmla="*/ 63568 h 69912"/>
              <a:gd name="connsiteX18" fmla="*/ 38107 w 186307"/>
              <a:gd name="connsiteY18" fmla="*/ 50880 h 69912"/>
              <a:gd name="connsiteX19" fmla="*/ 0 w 186307"/>
              <a:gd name="connsiteY19" fmla="*/ 28675 h 699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86307" h="69912">
                <a:moveTo>
                  <a:pt x="0" y="28675"/>
                </a:moveTo>
                <a:lnTo>
                  <a:pt x="0" y="28675"/>
                </a:lnTo>
                <a:lnTo>
                  <a:pt x="16936" y="19159"/>
                </a:lnTo>
                <a:lnTo>
                  <a:pt x="38107" y="9516"/>
                </a:lnTo>
                <a:lnTo>
                  <a:pt x="63513" y="3172"/>
                </a:lnTo>
                <a:lnTo>
                  <a:pt x="93153" y="0"/>
                </a:lnTo>
                <a:lnTo>
                  <a:pt x="110090" y="0"/>
                </a:lnTo>
                <a:lnTo>
                  <a:pt x="127027" y="6344"/>
                </a:lnTo>
                <a:lnTo>
                  <a:pt x="139730" y="12688"/>
                </a:lnTo>
                <a:lnTo>
                  <a:pt x="156667" y="22331"/>
                </a:lnTo>
                <a:lnTo>
                  <a:pt x="169370" y="35019"/>
                </a:lnTo>
                <a:lnTo>
                  <a:pt x="186307" y="50880"/>
                </a:lnTo>
                <a:lnTo>
                  <a:pt x="186307" y="50880"/>
                </a:lnTo>
                <a:lnTo>
                  <a:pt x="173604" y="60396"/>
                </a:lnTo>
                <a:lnTo>
                  <a:pt x="156667" y="63568"/>
                </a:lnTo>
                <a:lnTo>
                  <a:pt x="135496" y="69912"/>
                </a:lnTo>
                <a:lnTo>
                  <a:pt x="105856" y="69912"/>
                </a:lnTo>
                <a:lnTo>
                  <a:pt x="76216" y="63568"/>
                </a:lnTo>
                <a:lnTo>
                  <a:pt x="38107" y="50880"/>
                </a:lnTo>
                <a:lnTo>
                  <a:pt x="0" y="28675"/>
                </a:lnTo>
              </a:path>
            </a:pathLst>
          </a:custGeom>
          <a:solidFill>
            <a:srgbClr val="118e3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63757" y="4156914"/>
            <a:ext cx="186476" cy="69976"/>
          </a:xfrm>
          <a:custGeom>
            <a:avLst/>
            <a:gdLst>
              <a:gd name="connsiteX0" fmla="*/ 186476 w 186476"/>
              <a:gd name="connsiteY0" fmla="*/ 28675 h 69976"/>
              <a:gd name="connsiteX1" fmla="*/ 186476 w 186476"/>
              <a:gd name="connsiteY1" fmla="*/ 28675 h 69976"/>
              <a:gd name="connsiteX2" fmla="*/ 169539 w 186476"/>
              <a:gd name="connsiteY2" fmla="*/ 19159 h 69976"/>
              <a:gd name="connsiteX3" fmla="*/ 148367 w 186476"/>
              <a:gd name="connsiteY3" fmla="*/ 9643 h 69976"/>
              <a:gd name="connsiteX4" fmla="*/ 118728 w 186476"/>
              <a:gd name="connsiteY4" fmla="*/ 0 h 69976"/>
              <a:gd name="connsiteX5" fmla="*/ 88918 w 186476"/>
              <a:gd name="connsiteY5" fmla="*/ 0 h 69976"/>
              <a:gd name="connsiteX6" fmla="*/ 76216 w 186476"/>
              <a:gd name="connsiteY6" fmla="*/ 0 h 69976"/>
              <a:gd name="connsiteX7" fmla="*/ 59279 w 186476"/>
              <a:gd name="connsiteY7" fmla="*/ 3299 h 69976"/>
              <a:gd name="connsiteX8" fmla="*/ 42342 w 186476"/>
              <a:gd name="connsiteY8" fmla="*/ 9643 h 69976"/>
              <a:gd name="connsiteX9" fmla="*/ 29639 w 186476"/>
              <a:gd name="connsiteY9" fmla="*/ 22331 h 69976"/>
              <a:gd name="connsiteX10" fmla="*/ 12702 w 186476"/>
              <a:gd name="connsiteY10" fmla="*/ 35019 h 69976"/>
              <a:gd name="connsiteX11" fmla="*/ 0 w 186476"/>
              <a:gd name="connsiteY11" fmla="*/ 50880 h 69976"/>
              <a:gd name="connsiteX12" fmla="*/ 0 w 186476"/>
              <a:gd name="connsiteY12" fmla="*/ 50880 h 69976"/>
              <a:gd name="connsiteX13" fmla="*/ 12702 w 186476"/>
              <a:gd name="connsiteY13" fmla="*/ 57224 h 69976"/>
              <a:gd name="connsiteX14" fmla="*/ 29639 w 186476"/>
              <a:gd name="connsiteY14" fmla="*/ 63619 h 69976"/>
              <a:gd name="connsiteX15" fmla="*/ 50810 w 186476"/>
              <a:gd name="connsiteY15" fmla="*/ 66804 h 69976"/>
              <a:gd name="connsiteX16" fmla="*/ 76216 w 186476"/>
              <a:gd name="connsiteY16" fmla="*/ 69976 h 69976"/>
              <a:gd name="connsiteX17" fmla="*/ 110259 w 186476"/>
              <a:gd name="connsiteY17" fmla="*/ 63619 h 69976"/>
              <a:gd name="connsiteX18" fmla="*/ 148367 w 186476"/>
              <a:gd name="connsiteY18" fmla="*/ 50880 h 69976"/>
              <a:gd name="connsiteX19" fmla="*/ 186476 w 186476"/>
              <a:gd name="connsiteY19" fmla="*/ 28675 h 699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186476" h="69976">
                <a:moveTo>
                  <a:pt x="186476" y="28675"/>
                </a:moveTo>
                <a:lnTo>
                  <a:pt x="186476" y="28675"/>
                </a:lnTo>
                <a:lnTo>
                  <a:pt x="169539" y="19159"/>
                </a:lnTo>
                <a:lnTo>
                  <a:pt x="148367" y="9643"/>
                </a:lnTo>
                <a:lnTo>
                  <a:pt x="118728" y="0"/>
                </a:lnTo>
                <a:lnTo>
                  <a:pt x="88918" y="0"/>
                </a:lnTo>
                <a:lnTo>
                  <a:pt x="76216" y="0"/>
                </a:lnTo>
                <a:lnTo>
                  <a:pt x="59279" y="3299"/>
                </a:lnTo>
                <a:lnTo>
                  <a:pt x="42342" y="9643"/>
                </a:lnTo>
                <a:lnTo>
                  <a:pt x="29639" y="22331"/>
                </a:lnTo>
                <a:lnTo>
                  <a:pt x="12702" y="35019"/>
                </a:lnTo>
                <a:lnTo>
                  <a:pt x="0" y="50880"/>
                </a:lnTo>
                <a:lnTo>
                  <a:pt x="0" y="50880"/>
                </a:lnTo>
                <a:lnTo>
                  <a:pt x="12702" y="57224"/>
                </a:lnTo>
                <a:lnTo>
                  <a:pt x="29639" y="63619"/>
                </a:lnTo>
                <a:lnTo>
                  <a:pt x="50810" y="66804"/>
                </a:lnTo>
                <a:lnTo>
                  <a:pt x="76216" y="69976"/>
                </a:lnTo>
                <a:lnTo>
                  <a:pt x="110259" y="63619"/>
                </a:lnTo>
                <a:lnTo>
                  <a:pt x="148367" y="50880"/>
                </a:lnTo>
                <a:lnTo>
                  <a:pt x="186476" y="28675"/>
                </a:lnTo>
              </a:path>
            </a:pathLst>
          </a:custGeom>
          <a:solidFill>
            <a:srgbClr val="118e3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38351" y="4350842"/>
            <a:ext cx="50811" cy="31784"/>
          </a:xfrm>
          <a:custGeom>
            <a:avLst/>
            <a:gdLst>
              <a:gd name="connsiteX0" fmla="*/ 50811 w 50811"/>
              <a:gd name="connsiteY0" fmla="*/ 15898 h 31784"/>
              <a:gd name="connsiteX1" fmla="*/ 50811 w 50811"/>
              <a:gd name="connsiteY1" fmla="*/ 15898 h 31784"/>
              <a:gd name="connsiteX2" fmla="*/ 46577 w 50811"/>
              <a:gd name="connsiteY2" fmla="*/ 22242 h 31784"/>
              <a:gd name="connsiteX3" fmla="*/ 42343 w 50811"/>
              <a:gd name="connsiteY3" fmla="*/ 28599 h 31784"/>
              <a:gd name="connsiteX4" fmla="*/ 33874 w 50811"/>
              <a:gd name="connsiteY4" fmla="*/ 31784 h 31784"/>
              <a:gd name="connsiteX5" fmla="*/ 25406 w 50811"/>
              <a:gd name="connsiteY5" fmla="*/ 31784 h 31784"/>
              <a:gd name="connsiteX6" fmla="*/ 25406 w 50811"/>
              <a:gd name="connsiteY6" fmla="*/ 31784 h 31784"/>
              <a:gd name="connsiteX7" fmla="*/ 12703 w 50811"/>
              <a:gd name="connsiteY7" fmla="*/ 31784 h 31784"/>
              <a:gd name="connsiteX8" fmla="*/ 4234 w 50811"/>
              <a:gd name="connsiteY8" fmla="*/ 28599 h 31784"/>
              <a:gd name="connsiteX9" fmla="*/ 0 w 50811"/>
              <a:gd name="connsiteY9" fmla="*/ 22242 h 31784"/>
              <a:gd name="connsiteX10" fmla="*/ 0 w 50811"/>
              <a:gd name="connsiteY10" fmla="*/ 15898 h 31784"/>
              <a:gd name="connsiteX11" fmla="*/ 0 w 50811"/>
              <a:gd name="connsiteY11" fmla="*/ 15898 h 31784"/>
              <a:gd name="connsiteX12" fmla="*/ 0 w 50811"/>
              <a:gd name="connsiteY12" fmla="*/ 9541 h 31784"/>
              <a:gd name="connsiteX13" fmla="*/ 4234 w 50811"/>
              <a:gd name="connsiteY13" fmla="*/ 3184 h 31784"/>
              <a:gd name="connsiteX14" fmla="*/ 12703 w 50811"/>
              <a:gd name="connsiteY14" fmla="*/ 0 h 31784"/>
              <a:gd name="connsiteX15" fmla="*/ 25406 w 50811"/>
              <a:gd name="connsiteY15" fmla="*/ 0 h 31784"/>
              <a:gd name="connsiteX16" fmla="*/ 25406 w 50811"/>
              <a:gd name="connsiteY16" fmla="*/ 0 h 31784"/>
              <a:gd name="connsiteX17" fmla="*/ 33874 w 50811"/>
              <a:gd name="connsiteY17" fmla="*/ 0 h 31784"/>
              <a:gd name="connsiteX18" fmla="*/ 42343 w 50811"/>
              <a:gd name="connsiteY18" fmla="*/ 3184 h 31784"/>
              <a:gd name="connsiteX19" fmla="*/ 46577 w 50811"/>
              <a:gd name="connsiteY19" fmla="*/ 9541 h 31784"/>
              <a:gd name="connsiteX20" fmla="*/ 50811 w 50811"/>
              <a:gd name="connsiteY20" fmla="*/ 15898 h 31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0811" h="31784">
                <a:moveTo>
                  <a:pt x="50811" y="15898"/>
                </a:moveTo>
                <a:lnTo>
                  <a:pt x="50811" y="15898"/>
                </a:lnTo>
                <a:lnTo>
                  <a:pt x="46577" y="22242"/>
                </a:lnTo>
                <a:lnTo>
                  <a:pt x="42343" y="28599"/>
                </a:lnTo>
                <a:lnTo>
                  <a:pt x="33874" y="31784"/>
                </a:lnTo>
                <a:lnTo>
                  <a:pt x="25406" y="31784"/>
                </a:lnTo>
                <a:lnTo>
                  <a:pt x="25406" y="31784"/>
                </a:lnTo>
                <a:lnTo>
                  <a:pt x="12703" y="31784"/>
                </a:lnTo>
                <a:lnTo>
                  <a:pt x="4234" y="28599"/>
                </a:lnTo>
                <a:lnTo>
                  <a:pt x="0" y="22242"/>
                </a:lnTo>
                <a:lnTo>
                  <a:pt x="0" y="15898"/>
                </a:lnTo>
                <a:lnTo>
                  <a:pt x="0" y="15898"/>
                </a:lnTo>
                <a:lnTo>
                  <a:pt x="0" y="9541"/>
                </a:lnTo>
                <a:lnTo>
                  <a:pt x="4234" y="3184"/>
                </a:lnTo>
                <a:lnTo>
                  <a:pt x="12703" y="0"/>
                </a:lnTo>
                <a:lnTo>
                  <a:pt x="25406" y="0"/>
                </a:lnTo>
                <a:lnTo>
                  <a:pt x="25406" y="0"/>
                </a:lnTo>
                <a:lnTo>
                  <a:pt x="33874" y="0"/>
                </a:lnTo>
                <a:lnTo>
                  <a:pt x="42343" y="3184"/>
                </a:lnTo>
                <a:lnTo>
                  <a:pt x="46577" y="9541"/>
                </a:lnTo>
                <a:lnTo>
                  <a:pt x="50811" y="15898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66902" y="4401697"/>
            <a:ext cx="67782" cy="31784"/>
          </a:xfrm>
          <a:custGeom>
            <a:avLst/>
            <a:gdLst>
              <a:gd name="connsiteX0" fmla="*/ 67782 w 67782"/>
              <a:gd name="connsiteY0" fmla="*/ 15885 h 31784"/>
              <a:gd name="connsiteX1" fmla="*/ 67782 w 67782"/>
              <a:gd name="connsiteY1" fmla="*/ 15885 h 31784"/>
              <a:gd name="connsiteX2" fmla="*/ 67782 w 67782"/>
              <a:gd name="connsiteY2" fmla="*/ 22242 h 31784"/>
              <a:gd name="connsiteX3" fmla="*/ 59313 w 67782"/>
              <a:gd name="connsiteY3" fmla="*/ 25427 h 31784"/>
              <a:gd name="connsiteX4" fmla="*/ 46594 w 67782"/>
              <a:gd name="connsiteY4" fmla="*/ 31784 h 31784"/>
              <a:gd name="connsiteX5" fmla="*/ 33891 w 67782"/>
              <a:gd name="connsiteY5" fmla="*/ 31784 h 31784"/>
              <a:gd name="connsiteX6" fmla="*/ 33891 w 67782"/>
              <a:gd name="connsiteY6" fmla="*/ 31784 h 31784"/>
              <a:gd name="connsiteX7" fmla="*/ 21188 w 67782"/>
              <a:gd name="connsiteY7" fmla="*/ 31784 h 31784"/>
              <a:gd name="connsiteX8" fmla="*/ 8469 w 67782"/>
              <a:gd name="connsiteY8" fmla="*/ 25427 h 31784"/>
              <a:gd name="connsiteX9" fmla="*/ 0 w 67782"/>
              <a:gd name="connsiteY9" fmla="*/ 22242 h 31784"/>
              <a:gd name="connsiteX10" fmla="*/ 0 w 67782"/>
              <a:gd name="connsiteY10" fmla="*/ 15885 h 31784"/>
              <a:gd name="connsiteX11" fmla="*/ 0 w 67782"/>
              <a:gd name="connsiteY11" fmla="*/ 15885 h 31784"/>
              <a:gd name="connsiteX12" fmla="*/ 0 w 67782"/>
              <a:gd name="connsiteY12" fmla="*/ 9528 h 31784"/>
              <a:gd name="connsiteX13" fmla="*/ 8469 w 67782"/>
              <a:gd name="connsiteY13" fmla="*/ 3172 h 31784"/>
              <a:gd name="connsiteX14" fmla="*/ 21188 w 67782"/>
              <a:gd name="connsiteY14" fmla="*/ 0 h 31784"/>
              <a:gd name="connsiteX15" fmla="*/ 33890 w 67782"/>
              <a:gd name="connsiteY15" fmla="*/ 0 h 31784"/>
              <a:gd name="connsiteX16" fmla="*/ 33890 w 67782"/>
              <a:gd name="connsiteY16" fmla="*/ 0 h 31784"/>
              <a:gd name="connsiteX17" fmla="*/ 46594 w 67782"/>
              <a:gd name="connsiteY17" fmla="*/ 0 h 31784"/>
              <a:gd name="connsiteX18" fmla="*/ 59313 w 67782"/>
              <a:gd name="connsiteY18" fmla="*/ 3172 h 31784"/>
              <a:gd name="connsiteX19" fmla="*/ 67782 w 67782"/>
              <a:gd name="connsiteY19" fmla="*/ 9528 h 31784"/>
              <a:gd name="connsiteX20" fmla="*/ 67782 w 67782"/>
              <a:gd name="connsiteY20" fmla="*/ 15885 h 317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67782" h="31784">
                <a:moveTo>
                  <a:pt x="67782" y="15885"/>
                </a:moveTo>
                <a:lnTo>
                  <a:pt x="67782" y="15885"/>
                </a:lnTo>
                <a:lnTo>
                  <a:pt x="67782" y="22242"/>
                </a:lnTo>
                <a:lnTo>
                  <a:pt x="59313" y="25427"/>
                </a:lnTo>
                <a:lnTo>
                  <a:pt x="46594" y="31784"/>
                </a:lnTo>
                <a:lnTo>
                  <a:pt x="33891" y="31784"/>
                </a:lnTo>
                <a:lnTo>
                  <a:pt x="33891" y="31784"/>
                </a:lnTo>
                <a:lnTo>
                  <a:pt x="21188" y="31784"/>
                </a:lnTo>
                <a:lnTo>
                  <a:pt x="8469" y="25427"/>
                </a:lnTo>
                <a:lnTo>
                  <a:pt x="0" y="22242"/>
                </a:lnTo>
                <a:lnTo>
                  <a:pt x="0" y="15885"/>
                </a:lnTo>
                <a:lnTo>
                  <a:pt x="0" y="15885"/>
                </a:lnTo>
                <a:lnTo>
                  <a:pt x="0" y="9528"/>
                </a:lnTo>
                <a:lnTo>
                  <a:pt x="8469" y="3172"/>
                </a:lnTo>
                <a:lnTo>
                  <a:pt x="21188" y="0"/>
                </a:lnTo>
                <a:lnTo>
                  <a:pt x="33890" y="0"/>
                </a:lnTo>
                <a:lnTo>
                  <a:pt x="33890" y="0"/>
                </a:lnTo>
                <a:lnTo>
                  <a:pt x="46594" y="0"/>
                </a:lnTo>
                <a:lnTo>
                  <a:pt x="59313" y="3172"/>
                </a:lnTo>
                <a:lnTo>
                  <a:pt x="67782" y="9528"/>
                </a:lnTo>
                <a:lnTo>
                  <a:pt x="67782" y="15885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6220" y="4735414"/>
            <a:ext cx="372767" cy="82626"/>
          </a:xfrm>
          <a:custGeom>
            <a:avLst/>
            <a:gdLst>
              <a:gd name="connsiteX0" fmla="*/ 237219 w 372767"/>
              <a:gd name="connsiteY0" fmla="*/ 25415 h 82626"/>
              <a:gd name="connsiteX1" fmla="*/ 237219 w 372767"/>
              <a:gd name="connsiteY1" fmla="*/ 25415 h 82626"/>
              <a:gd name="connsiteX2" fmla="*/ 220265 w 372767"/>
              <a:gd name="connsiteY2" fmla="*/ 34956 h 82626"/>
              <a:gd name="connsiteX3" fmla="*/ 211797 w 372767"/>
              <a:gd name="connsiteY3" fmla="*/ 38128 h 82626"/>
              <a:gd name="connsiteX4" fmla="*/ 199094 w 372767"/>
              <a:gd name="connsiteY4" fmla="*/ 41313 h 82626"/>
              <a:gd name="connsiteX5" fmla="*/ 182140 w 372767"/>
              <a:gd name="connsiteY5" fmla="*/ 38128 h 82626"/>
              <a:gd name="connsiteX6" fmla="*/ 182140 w 372767"/>
              <a:gd name="connsiteY6" fmla="*/ 38128 h 82626"/>
              <a:gd name="connsiteX7" fmla="*/ 160969 w 372767"/>
              <a:gd name="connsiteY7" fmla="*/ 31771 h 82626"/>
              <a:gd name="connsiteX8" fmla="*/ 139781 w 372767"/>
              <a:gd name="connsiteY8" fmla="*/ 22242 h 82626"/>
              <a:gd name="connsiteX9" fmla="*/ 139781 w 372767"/>
              <a:gd name="connsiteY9" fmla="*/ 22242 h 82626"/>
              <a:gd name="connsiteX10" fmla="*/ 114375 w 372767"/>
              <a:gd name="connsiteY10" fmla="*/ 9529 h 82626"/>
              <a:gd name="connsiteX11" fmla="*/ 101655 w 372767"/>
              <a:gd name="connsiteY11" fmla="*/ 6344 h 82626"/>
              <a:gd name="connsiteX12" fmla="*/ 84718 w 372767"/>
              <a:gd name="connsiteY12" fmla="*/ 3172 h 82626"/>
              <a:gd name="connsiteX13" fmla="*/ 67764 w 372767"/>
              <a:gd name="connsiteY13" fmla="*/ 3172 h 82626"/>
              <a:gd name="connsiteX14" fmla="*/ 46593 w 372767"/>
              <a:gd name="connsiteY14" fmla="*/ 6344 h 82626"/>
              <a:gd name="connsiteX15" fmla="*/ 29639 w 372767"/>
              <a:gd name="connsiteY15" fmla="*/ 12701 h 82626"/>
              <a:gd name="connsiteX16" fmla="*/ 8468 w 372767"/>
              <a:gd name="connsiteY16" fmla="*/ 28599 h 82626"/>
              <a:gd name="connsiteX17" fmla="*/ 8468 w 372767"/>
              <a:gd name="connsiteY17" fmla="*/ 28599 h 82626"/>
              <a:gd name="connsiteX18" fmla="*/ 0 w 372767"/>
              <a:gd name="connsiteY18" fmla="*/ 34956 h 82626"/>
              <a:gd name="connsiteX19" fmla="*/ 0 w 372767"/>
              <a:gd name="connsiteY19" fmla="*/ 41313 h 82626"/>
              <a:gd name="connsiteX20" fmla="*/ 0 w 372767"/>
              <a:gd name="connsiteY20" fmla="*/ 50842 h 82626"/>
              <a:gd name="connsiteX21" fmla="*/ 8468 w 372767"/>
              <a:gd name="connsiteY21" fmla="*/ 57199 h 82626"/>
              <a:gd name="connsiteX22" fmla="*/ 8468 w 372767"/>
              <a:gd name="connsiteY22" fmla="*/ 57199 h 82626"/>
              <a:gd name="connsiteX23" fmla="*/ 16936 w 372767"/>
              <a:gd name="connsiteY23" fmla="*/ 60383 h 82626"/>
              <a:gd name="connsiteX24" fmla="*/ 25405 w 372767"/>
              <a:gd name="connsiteY24" fmla="*/ 63556 h 82626"/>
              <a:gd name="connsiteX25" fmla="*/ 38124 w 372767"/>
              <a:gd name="connsiteY25" fmla="*/ 60383 h 82626"/>
              <a:gd name="connsiteX26" fmla="*/ 46593 w 372767"/>
              <a:gd name="connsiteY26" fmla="*/ 57199 h 82626"/>
              <a:gd name="connsiteX27" fmla="*/ 46593 w 372767"/>
              <a:gd name="connsiteY27" fmla="*/ 57199 h 82626"/>
              <a:gd name="connsiteX28" fmla="*/ 63530 w 372767"/>
              <a:gd name="connsiteY28" fmla="*/ 47670 h 82626"/>
              <a:gd name="connsiteX29" fmla="*/ 76250 w 372767"/>
              <a:gd name="connsiteY29" fmla="*/ 44485 h 82626"/>
              <a:gd name="connsiteX30" fmla="*/ 88952 w 372767"/>
              <a:gd name="connsiteY30" fmla="*/ 47670 h 82626"/>
              <a:gd name="connsiteX31" fmla="*/ 110141 w 372767"/>
              <a:gd name="connsiteY31" fmla="*/ 57199 h 82626"/>
              <a:gd name="connsiteX32" fmla="*/ 110141 w 372767"/>
              <a:gd name="connsiteY32" fmla="*/ 57199 h 82626"/>
              <a:gd name="connsiteX33" fmla="*/ 135546 w 372767"/>
              <a:gd name="connsiteY33" fmla="*/ 69913 h 82626"/>
              <a:gd name="connsiteX34" fmla="*/ 165203 w 372767"/>
              <a:gd name="connsiteY34" fmla="*/ 79454 h 82626"/>
              <a:gd name="connsiteX35" fmla="*/ 165203 w 372767"/>
              <a:gd name="connsiteY35" fmla="*/ 79454 h 82626"/>
              <a:gd name="connsiteX36" fmla="*/ 182140 w 372767"/>
              <a:gd name="connsiteY36" fmla="*/ 82626 h 82626"/>
              <a:gd name="connsiteX37" fmla="*/ 199094 w 372767"/>
              <a:gd name="connsiteY37" fmla="*/ 82626 h 82626"/>
              <a:gd name="connsiteX38" fmla="*/ 216031 w 372767"/>
              <a:gd name="connsiteY38" fmla="*/ 82626 h 82626"/>
              <a:gd name="connsiteX39" fmla="*/ 228751 w 372767"/>
              <a:gd name="connsiteY39" fmla="*/ 79454 h 82626"/>
              <a:gd name="connsiteX40" fmla="*/ 254156 w 372767"/>
              <a:gd name="connsiteY40" fmla="*/ 69913 h 82626"/>
              <a:gd name="connsiteX41" fmla="*/ 271110 w 372767"/>
              <a:gd name="connsiteY41" fmla="*/ 57199 h 82626"/>
              <a:gd name="connsiteX42" fmla="*/ 271110 w 372767"/>
              <a:gd name="connsiteY42" fmla="*/ 57199 h 82626"/>
              <a:gd name="connsiteX43" fmla="*/ 288047 w 372767"/>
              <a:gd name="connsiteY43" fmla="*/ 47670 h 82626"/>
              <a:gd name="connsiteX44" fmla="*/ 300767 w 372767"/>
              <a:gd name="connsiteY44" fmla="*/ 44485 h 82626"/>
              <a:gd name="connsiteX45" fmla="*/ 317704 w 372767"/>
              <a:gd name="connsiteY45" fmla="*/ 41313 h 82626"/>
              <a:gd name="connsiteX46" fmla="*/ 334641 w 372767"/>
              <a:gd name="connsiteY46" fmla="*/ 44485 h 82626"/>
              <a:gd name="connsiteX47" fmla="*/ 334641 w 372767"/>
              <a:gd name="connsiteY47" fmla="*/ 44485 h 82626"/>
              <a:gd name="connsiteX48" fmla="*/ 343127 w 372767"/>
              <a:gd name="connsiteY48" fmla="*/ 47670 h 82626"/>
              <a:gd name="connsiteX49" fmla="*/ 355829 w 372767"/>
              <a:gd name="connsiteY49" fmla="*/ 44485 h 82626"/>
              <a:gd name="connsiteX50" fmla="*/ 364297 w 372767"/>
              <a:gd name="connsiteY50" fmla="*/ 38128 h 82626"/>
              <a:gd name="connsiteX51" fmla="*/ 368532 w 372767"/>
              <a:gd name="connsiteY51" fmla="*/ 31771 h 82626"/>
              <a:gd name="connsiteX52" fmla="*/ 368532 w 372767"/>
              <a:gd name="connsiteY52" fmla="*/ 31771 h 82626"/>
              <a:gd name="connsiteX53" fmla="*/ 372766 w 372767"/>
              <a:gd name="connsiteY53" fmla="*/ 25415 h 82626"/>
              <a:gd name="connsiteX54" fmla="*/ 368532 w 372767"/>
              <a:gd name="connsiteY54" fmla="*/ 15885 h 82626"/>
              <a:gd name="connsiteX55" fmla="*/ 364297 w 372767"/>
              <a:gd name="connsiteY55" fmla="*/ 9529 h 82626"/>
              <a:gd name="connsiteX56" fmla="*/ 351595 w 372767"/>
              <a:gd name="connsiteY56" fmla="*/ 6344 h 82626"/>
              <a:gd name="connsiteX57" fmla="*/ 351595 w 372767"/>
              <a:gd name="connsiteY57" fmla="*/ 6344 h 82626"/>
              <a:gd name="connsiteX58" fmla="*/ 334641 w 372767"/>
              <a:gd name="connsiteY58" fmla="*/ 0 h 82626"/>
              <a:gd name="connsiteX59" fmla="*/ 313470 w 372767"/>
              <a:gd name="connsiteY59" fmla="*/ 0 h 82626"/>
              <a:gd name="connsiteX60" fmla="*/ 296516 w 372767"/>
              <a:gd name="connsiteY60" fmla="*/ 0 h 82626"/>
              <a:gd name="connsiteX61" fmla="*/ 283813 w 372767"/>
              <a:gd name="connsiteY61" fmla="*/ 3172 h 82626"/>
              <a:gd name="connsiteX62" fmla="*/ 258391 w 372767"/>
              <a:gd name="connsiteY62" fmla="*/ 12701 h 82626"/>
              <a:gd name="connsiteX63" fmla="*/ 237219 w 372767"/>
              <a:gd name="connsiteY63" fmla="*/ 25415 h 826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</a:cxnLst>
            <a:rect l="l" t="t" r="r" b="b"/>
            <a:pathLst>
              <a:path w="372767" h="82626">
                <a:moveTo>
                  <a:pt x="237219" y="25415"/>
                </a:moveTo>
                <a:lnTo>
                  <a:pt x="237219" y="25415"/>
                </a:lnTo>
                <a:lnTo>
                  <a:pt x="220265" y="34956"/>
                </a:lnTo>
                <a:lnTo>
                  <a:pt x="211797" y="38128"/>
                </a:lnTo>
                <a:lnTo>
                  <a:pt x="199094" y="41313"/>
                </a:lnTo>
                <a:lnTo>
                  <a:pt x="182140" y="38128"/>
                </a:lnTo>
                <a:lnTo>
                  <a:pt x="182140" y="38128"/>
                </a:lnTo>
                <a:lnTo>
                  <a:pt x="160969" y="31771"/>
                </a:lnTo>
                <a:lnTo>
                  <a:pt x="139781" y="22242"/>
                </a:lnTo>
                <a:lnTo>
                  <a:pt x="139781" y="22242"/>
                </a:lnTo>
                <a:lnTo>
                  <a:pt x="114375" y="9529"/>
                </a:lnTo>
                <a:lnTo>
                  <a:pt x="101655" y="6344"/>
                </a:lnTo>
                <a:lnTo>
                  <a:pt x="84718" y="3172"/>
                </a:lnTo>
                <a:lnTo>
                  <a:pt x="67764" y="3172"/>
                </a:lnTo>
                <a:lnTo>
                  <a:pt x="46593" y="6344"/>
                </a:lnTo>
                <a:lnTo>
                  <a:pt x="29639" y="12701"/>
                </a:lnTo>
                <a:lnTo>
                  <a:pt x="8468" y="28599"/>
                </a:lnTo>
                <a:lnTo>
                  <a:pt x="8468" y="28599"/>
                </a:lnTo>
                <a:lnTo>
                  <a:pt x="0" y="34956"/>
                </a:lnTo>
                <a:lnTo>
                  <a:pt x="0" y="41313"/>
                </a:lnTo>
                <a:lnTo>
                  <a:pt x="0" y="50842"/>
                </a:lnTo>
                <a:lnTo>
                  <a:pt x="8468" y="57199"/>
                </a:lnTo>
                <a:lnTo>
                  <a:pt x="8468" y="57199"/>
                </a:lnTo>
                <a:lnTo>
                  <a:pt x="16936" y="60383"/>
                </a:lnTo>
                <a:lnTo>
                  <a:pt x="25405" y="63556"/>
                </a:lnTo>
                <a:lnTo>
                  <a:pt x="38124" y="60383"/>
                </a:lnTo>
                <a:lnTo>
                  <a:pt x="46593" y="57199"/>
                </a:lnTo>
                <a:lnTo>
                  <a:pt x="46593" y="57199"/>
                </a:lnTo>
                <a:lnTo>
                  <a:pt x="63530" y="47670"/>
                </a:lnTo>
                <a:lnTo>
                  <a:pt x="76250" y="44485"/>
                </a:lnTo>
                <a:lnTo>
                  <a:pt x="88952" y="47670"/>
                </a:lnTo>
                <a:lnTo>
                  <a:pt x="110141" y="57199"/>
                </a:lnTo>
                <a:lnTo>
                  <a:pt x="110141" y="57199"/>
                </a:lnTo>
                <a:lnTo>
                  <a:pt x="135546" y="69913"/>
                </a:lnTo>
                <a:lnTo>
                  <a:pt x="165203" y="79454"/>
                </a:lnTo>
                <a:lnTo>
                  <a:pt x="165203" y="79454"/>
                </a:lnTo>
                <a:lnTo>
                  <a:pt x="182140" y="82626"/>
                </a:lnTo>
                <a:lnTo>
                  <a:pt x="199094" y="82626"/>
                </a:lnTo>
                <a:lnTo>
                  <a:pt x="216031" y="82626"/>
                </a:lnTo>
                <a:lnTo>
                  <a:pt x="228751" y="79454"/>
                </a:lnTo>
                <a:lnTo>
                  <a:pt x="254156" y="69913"/>
                </a:lnTo>
                <a:lnTo>
                  <a:pt x="271110" y="57199"/>
                </a:lnTo>
                <a:lnTo>
                  <a:pt x="271110" y="57199"/>
                </a:lnTo>
                <a:lnTo>
                  <a:pt x="288047" y="47670"/>
                </a:lnTo>
                <a:lnTo>
                  <a:pt x="300767" y="44485"/>
                </a:lnTo>
                <a:lnTo>
                  <a:pt x="317704" y="41313"/>
                </a:lnTo>
                <a:lnTo>
                  <a:pt x="334641" y="44485"/>
                </a:lnTo>
                <a:lnTo>
                  <a:pt x="334641" y="44485"/>
                </a:lnTo>
                <a:lnTo>
                  <a:pt x="343127" y="47670"/>
                </a:lnTo>
                <a:lnTo>
                  <a:pt x="355829" y="44485"/>
                </a:lnTo>
                <a:lnTo>
                  <a:pt x="364297" y="38128"/>
                </a:lnTo>
                <a:lnTo>
                  <a:pt x="368532" y="31771"/>
                </a:lnTo>
                <a:lnTo>
                  <a:pt x="368532" y="31771"/>
                </a:lnTo>
                <a:lnTo>
                  <a:pt x="372766" y="25415"/>
                </a:lnTo>
                <a:lnTo>
                  <a:pt x="368532" y="15885"/>
                </a:lnTo>
                <a:lnTo>
                  <a:pt x="364297" y="9529"/>
                </a:lnTo>
                <a:lnTo>
                  <a:pt x="351595" y="6344"/>
                </a:lnTo>
                <a:lnTo>
                  <a:pt x="351595" y="6344"/>
                </a:lnTo>
                <a:lnTo>
                  <a:pt x="334641" y="0"/>
                </a:lnTo>
                <a:lnTo>
                  <a:pt x="313470" y="0"/>
                </a:lnTo>
                <a:lnTo>
                  <a:pt x="296516" y="0"/>
                </a:lnTo>
                <a:lnTo>
                  <a:pt x="283813" y="3172"/>
                </a:lnTo>
                <a:lnTo>
                  <a:pt x="258391" y="12701"/>
                </a:lnTo>
                <a:lnTo>
                  <a:pt x="237219" y="2541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4688" y="4408054"/>
            <a:ext cx="156734" cy="88983"/>
          </a:xfrm>
          <a:custGeom>
            <a:avLst/>
            <a:gdLst>
              <a:gd name="connsiteX0" fmla="*/ 4233 w 156734"/>
              <a:gd name="connsiteY0" fmla="*/ 6356 h 88983"/>
              <a:gd name="connsiteX1" fmla="*/ 4233 w 156734"/>
              <a:gd name="connsiteY1" fmla="*/ 6356 h 88983"/>
              <a:gd name="connsiteX2" fmla="*/ 0 w 156734"/>
              <a:gd name="connsiteY2" fmla="*/ 9528 h 88983"/>
              <a:gd name="connsiteX3" fmla="*/ 0 w 156734"/>
              <a:gd name="connsiteY3" fmla="*/ 15885 h 88983"/>
              <a:gd name="connsiteX4" fmla="*/ 4233 w 156734"/>
              <a:gd name="connsiteY4" fmla="*/ 19070 h 88983"/>
              <a:gd name="connsiteX5" fmla="*/ 8468 w 156734"/>
              <a:gd name="connsiteY5" fmla="*/ 25427 h 88983"/>
              <a:gd name="connsiteX6" fmla="*/ 127078 w 156734"/>
              <a:gd name="connsiteY6" fmla="*/ 85811 h 88983"/>
              <a:gd name="connsiteX7" fmla="*/ 127078 w 156734"/>
              <a:gd name="connsiteY7" fmla="*/ 85811 h 88983"/>
              <a:gd name="connsiteX8" fmla="*/ 135546 w 156734"/>
              <a:gd name="connsiteY8" fmla="*/ 88983 h 88983"/>
              <a:gd name="connsiteX9" fmla="*/ 144032 w 156734"/>
              <a:gd name="connsiteY9" fmla="*/ 88983 h 88983"/>
              <a:gd name="connsiteX10" fmla="*/ 148266 w 156734"/>
              <a:gd name="connsiteY10" fmla="*/ 85811 h 88983"/>
              <a:gd name="connsiteX11" fmla="*/ 156734 w 156734"/>
              <a:gd name="connsiteY11" fmla="*/ 82626 h 88983"/>
              <a:gd name="connsiteX12" fmla="*/ 156734 w 156734"/>
              <a:gd name="connsiteY12" fmla="*/ 82626 h 88983"/>
              <a:gd name="connsiteX13" fmla="*/ 156734 w 156734"/>
              <a:gd name="connsiteY13" fmla="*/ 79454 h 88983"/>
              <a:gd name="connsiteX14" fmla="*/ 156734 w 156734"/>
              <a:gd name="connsiteY14" fmla="*/ 73097 h 88983"/>
              <a:gd name="connsiteX15" fmla="*/ 156734 w 156734"/>
              <a:gd name="connsiteY15" fmla="*/ 66740 h 88983"/>
              <a:gd name="connsiteX16" fmla="*/ 148266 w 156734"/>
              <a:gd name="connsiteY16" fmla="*/ 63555 h 88983"/>
              <a:gd name="connsiteX17" fmla="*/ 29656 w 156734"/>
              <a:gd name="connsiteY17" fmla="*/ 0 h 88983"/>
              <a:gd name="connsiteX18" fmla="*/ 29656 w 156734"/>
              <a:gd name="connsiteY18" fmla="*/ 0 h 88983"/>
              <a:gd name="connsiteX19" fmla="*/ 21170 w 156734"/>
              <a:gd name="connsiteY19" fmla="*/ 0 h 88983"/>
              <a:gd name="connsiteX20" fmla="*/ 16936 w 156734"/>
              <a:gd name="connsiteY20" fmla="*/ 0 h 88983"/>
              <a:gd name="connsiteX21" fmla="*/ 8468 w 156734"/>
              <a:gd name="connsiteY21" fmla="*/ 0 h 88983"/>
              <a:gd name="connsiteX22" fmla="*/ 4233 w 156734"/>
              <a:gd name="connsiteY22" fmla="*/ 6356 h 889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56734" h="88983">
                <a:moveTo>
                  <a:pt x="4233" y="6356"/>
                </a:moveTo>
                <a:lnTo>
                  <a:pt x="4233" y="6356"/>
                </a:lnTo>
                <a:lnTo>
                  <a:pt x="0" y="9528"/>
                </a:lnTo>
                <a:lnTo>
                  <a:pt x="0" y="15885"/>
                </a:lnTo>
                <a:lnTo>
                  <a:pt x="4233" y="19070"/>
                </a:lnTo>
                <a:lnTo>
                  <a:pt x="8468" y="25427"/>
                </a:lnTo>
                <a:lnTo>
                  <a:pt x="127078" y="85811"/>
                </a:lnTo>
                <a:lnTo>
                  <a:pt x="127078" y="85811"/>
                </a:lnTo>
                <a:lnTo>
                  <a:pt x="135546" y="88983"/>
                </a:lnTo>
                <a:lnTo>
                  <a:pt x="144032" y="88983"/>
                </a:lnTo>
                <a:lnTo>
                  <a:pt x="148266" y="85811"/>
                </a:lnTo>
                <a:lnTo>
                  <a:pt x="156734" y="82626"/>
                </a:lnTo>
                <a:lnTo>
                  <a:pt x="156734" y="82626"/>
                </a:lnTo>
                <a:lnTo>
                  <a:pt x="156734" y="79454"/>
                </a:lnTo>
                <a:lnTo>
                  <a:pt x="156734" y="73097"/>
                </a:lnTo>
                <a:lnTo>
                  <a:pt x="156734" y="66740"/>
                </a:lnTo>
                <a:lnTo>
                  <a:pt x="148266" y="63555"/>
                </a:lnTo>
                <a:lnTo>
                  <a:pt x="29656" y="0"/>
                </a:lnTo>
                <a:lnTo>
                  <a:pt x="29656" y="0"/>
                </a:lnTo>
                <a:lnTo>
                  <a:pt x="21170" y="0"/>
                </a:lnTo>
                <a:lnTo>
                  <a:pt x="16936" y="0"/>
                </a:lnTo>
                <a:lnTo>
                  <a:pt x="8468" y="0"/>
                </a:lnTo>
                <a:lnTo>
                  <a:pt x="4233" y="635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77673" y="4379442"/>
            <a:ext cx="216049" cy="101709"/>
          </a:xfrm>
          <a:custGeom>
            <a:avLst/>
            <a:gdLst>
              <a:gd name="connsiteX0" fmla="*/ 0 w 216049"/>
              <a:gd name="connsiteY0" fmla="*/ 57211 h 101709"/>
              <a:gd name="connsiteX1" fmla="*/ 0 w 216049"/>
              <a:gd name="connsiteY1" fmla="*/ 57211 h 101709"/>
              <a:gd name="connsiteX2" fmla="*/ 0 w 216049"/>
              <a:gd name="connsiteY2" fmla="*/ 60396 h 101709"/>
              <a:gd name="connsiteX3" fmla="*/ 0 w 216049"/>
              <a:gd name="connsiteY3" fmla="*/ 66753 h 101709"/>
              <a:gd name="connsiteX4" fmla="*/ 0 w 216049"/>
              <a:gd name="connsiteY4" fmla="*/ 73110 h 101709"/>
              <a:gd name="connsiteX5" fmla="*/ 8468 w 216049"/>
              <a:gd name="connsiteY5" fmla="*/ 76282 h 101709"/>
              <a:gd name="connsiteX6" fmla="*/ 8468 w 216049"/>
              <a:gd name="connsiteY6" fmla="*/ 76282 h 101709"/>
              <a:gd name="connsiteX7" fmla="*/ 12703 w 216049"/>
              <a:gd name="connsiteY7" fmla="*/ 79467 h 101709"/>
              <a:gd name="connsiteX8" fmla="*/ 21188 w 216049"/>
              <a:gd name="connsiteY8" fmla="*/ 79467 h 101709"/>
              <a:gd name="connsiteX9" fmla="*/ 29657 w 216049"/>
              <a:gd name="connsiteY9" fmla="*/ 76282 h 101709"/>
              <a:gd name="connsiteX10" fmla="*/ 33890 w 216049"/>
              <a:gd name="connsiteY10" fmla="*/ 73110 h 101709"/>
              <a:gd name="connsiteX11" fmla="*/ 33890 w 216049"/>
              <a:gd name="connsiteY11" fmla="*/ 73110 h 101709"/>
              <a:gd name="connsiteX12" fmla="*/ 46594 w 216049"/>
              <a:gd name="connsiteY12" fmla="*/ 57211 h 101709"/>
              <a:gd name="connsiteX13" fmla="*/ 67781 w 216049"/>
              <a:gd name="connsiteY13" fmla="*/ 44498 h 101709"/>
              <a:gd name="connsiteX14" fmla="*/ 93188 w 216049"/>
              <a:gd name="connsiteY14" fmla="*/ 31784 h 101709"/>
              <a:gd name="connsiteX15" fmla="*/ 105907 w 216049"/>
              <a:gd name="connsiteY15" fmla="*/ 28612 h 101709"/>
              <a:gd name="connsiteX16" fmla="*/ 118610 w 216049"/>
              <a:gd name="connsiteY16" fmla="*/ 25427 h 101709"/>
              <a:gd name="connsiteX17" fmla="*/ 118610 w 216049"/>
              <a:gd name="connsiteY17" fmla="*/ 25427 h 101709"/>
              <a:gd name="connsiteX18" fmla="*/ 135564 w 216049"/>
              <a:gd name="connsiteY18" fmla="*/ 31784 h 101709"/>
              <a:gd name="connsiteX19" fmla="*/ 152501 w 216049"/>
              <a:gd name="connsiteY19" fmla="*/ 44498 h 101709"/>
              <a:gd name="connsiteX20" fmla="*/ 165203 w 216049"/>
              <a:gd name="connsiteY20" fmla="*/ 63568 h 101709"/>
              <a:gd name="connsiteX21" fmla="*/ 182157 w 216049"/>
              <a:gd name="connsiteY21" fmla="*/ 92168 h 101709"/>
              <a:gd name="connsiteX22" fmla="*/ 182157 w 216049"/>
              <a:gd name="connsiteY22" fmla="*/ 92168 h 101709"/>
              <a:gd name="connsiteX23" fmla="*/ 186392 w 216049"/>
              <a:gd name="connsiteY23" fmla="*/ 95353 h 101709"/>
              <a:gd name="connsiteX24" fmla="*/ 190626 w 216049"/>
              <a:gd name="connsiteY24" fmla="*/ 98524 h 101709"/>
              <a:gd name="connsiteX25" fmla="*/ 199094 w 216049"/>
              <a:gd name="connsiteY25" fmla="*/ 101709 h 101709"/>
              <a:gd name="connsiteX26" fmla="*/ 203329 w 216049"/>
              <a:gd name="connsiteY26" fmla="*/ 101709 h 101709"/>
              <a:gd name="connsiteX27" fmla="*/ 203329 w 216049"/>
              <a:gd name="connsiteY27" fmla="*/ 101709 h 101709"/>
              <a:gd name="connsiteX28" fmla="*/ 211814 w 216049"/>
              <a:gd name="connsiteY28" fmla="*/ 98524 h 101709"/>
              <a:gd name="connsiteX29" fmla="*/ 216048 w 216049"/>
              <a:gd name="connsiteY29" fmla="*/ 92168 h 101709"/>
              <a:gd name="connsiteX30" fmla="*/ 216048 w 216049"/>
              <a:gd name="connsiteY30" fmla="*/ 88996 h 101709"/>
              <a:gd name="connsiteX31" fmla="*/ 216048 w 216049"/>
              <a:gd name="connsiteY31" fmla="*/ 82639 h 101709"/>
              <a:gd name="connsiteX32" fmla="*/ 216048 w 216049"/>
              <a:gd name="connsiteY32" fmla="*/ 82639 h 101709"/>
              <a:gd name="connsiteX33" fmla="*/ 199094 w 216049"/>
              <a:gd name="connsiteY33" fmla="*/ 47682 h 101709"/>
              <a:gd name="connsiteX34" fmla="*/ 173689 w 216049"/>
              <a:gd name="connsiteY34" fmla="*/ 22255 h 101709"/>
              <a:gd name="connsiteX35" fmla="*/ 165203 w 216049"/>
              <a:gd name="connsiteY35" fmla="*/ 12713 h 101709"/>
              <a:gd name="connsiteX36" fmla="*/ 148266 w 216049"/>
              <a:gd name="connsiteY36" fmla="*/ 6356 h 101709"/>
              <a:gd name="connsiteX37" fmla="*/ 135564 w 216049"/>
              <a:gd name="connsiteY37" fmla="*/ 0 h 101709"/>
              <a:gd name="connsiteX38" fmla="*/ 122844 w 216049"/>
              <a:gd name="connsiteY38" fmla="*/ 0 h 101709"/>
              <a:gd name="connsiteX39" fmla="*/ 122844 w 216049"/>
              <a:gd name="connsiteY39" fmla="*/ 0 h 101709"/>
              <a:gd name="connsiteX40" fmla="*/ 97439 w 216049"/>
              <a:gd name="connsiteY40" fmla="*/ 0 h 101709"/>
              <a:gd name="connsiteX41" fmla="*/ 76251 w 216049"/>
              <a:gd name="connsiteY41" fmla="*/ 3184 h 101709"/>
              <a:gd name="connsiteX42" fmla="*/ 59313 w 216049"/>
              <a:gd name="connsiteY42" fmla="*/ 12713 h 101709"/>
              <a:gd name="connsiteX43" fmla="*/ 42359 w 216049"/>
              <a:gd name="connsiteY43" fmla="*/ 22255 h 101709"/>
              <a:gd name="connsiteX44" fmla="*/ 12703 w 216049"/>
              <a:gd name="connsiteY44" fmla="*/ 44498 h 101709"/>
              <a:gd name="connsiteX45" fmla="*/ 0 w 216049"/>
              <a:gd name="connsiteY45" fmla="*/ 57211 h 1017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</a:cxnLst>
            <a:rect l="l" t="t" r="r" b="b"/>
            <a:pathLst>
              <a:path w="216049" h="101709">
                <a:moveTo>
                  <a:pt x="0" y="57211"/>
                </a:moveTo>
                <a:lnTo>
                  <a:pt x="0" y="57211"/>
                </a:lnTo>
                <a:lnTo>
                  <a:pt x="0" y="60396"/>
                </a:lnTo>
                <a:lnTo>
                  <a:pt x="0" y="66753"/>
                </a:lnTo>
                <a:lnTo>
                  <a:pt x="0" y="73110"/>
                </a:lnTo>
                <a:lnTo>
                  <a:pt x="8468" y="76282"/>
                </a:lnTo>
                <a:lnTo>
                  <a:pt x="8468" y="76282"/>
                </a:lnTo>
                <a:lnTo>
                  <a:pt x="12703" y="79467"/>
                </a:lnTo>
                <a:lnTo>
                  <a:pt x="21188" y="79467"/>
                </a:lnTo>
                <a:lnTo>
                  <a:pt x="29657" y="76282"/>
                </a:lnTo>
                <a:lnTo>
                  <a:pt x="33890" y="73110"/>
                </a:lnTo>
                <a:lnTo>
                  <a:pt x="33890" y="73110"/>
                </a:lnTo>
                <a:lnTo>
                  <a:pt x="46594" y="57211"/>
                </a:lnTo>
                <a:lnTo>
                  <a:pt x="67781" y="44498"/>
                </a:lnTo>
                <a:lnTo>
                  <a:pt x="93188" y="31784"/>
                </a:lnTo>
                <a:lnTo>
                  <a:pt x="105907" y="28612"/>
                </a:lnTo>
                <a:lnTo>
                  <a:pt x="118610" y="25427"/>
                </a:lnTo>
                <a:lnTo>
                  <a:pt x="118610" y="25427"/>
                </a:lnTo>
                <a:lnTo>
                  <a:pt x="135564" y="31784"/>
                </a:lnTo>
                <a:lnTo>
                  <a:pt x="152501" y="44498"/>
                </a:lnTo>
                <a:lnTo>
                  <a:pt x="165203" y="63568"/>
                </a:lnTo>
                <a:lnTo>
                  <a:pt x="182157" y="92168"/>
                </a:lnTo>
                <a:lnTo>
                  <a:pt x="182157" y="92168"/>
                </a:lnTo>
                <a:lnTo>
                  <a:pt x="186392" y="95353"/>
                </a:lnTo>
                <a:lnTo>
                  <a:pt x="190626" y="98524"/>
                </a:lnTo>
                <a:lnTo>
                  <a:pt x="199094" y="101709"/>
                </a:lnTo>
                <a:lnTo>
                  <a:pt x="203329" y="101709"/>
                </a:lnTo>
                <a:lnTo>
                  <a:pt x="203329" y="101709"/>
                </a:lnTo>
                <a:lnTo>
                  <a:pt x="211814" y="98524"/>
                </a:lnTo>
                <a:lnTo>
                  <a:pt x="216048" y="92168"/>
                </a:lnTo>
                <a:lnTo>
                  <a:pt x="216048" y="88996"/>
                </a:lnTo>
                <a:lnTo>
                  <a:pt x="216048" y="82639"/>
                </a:lnTo>
                <a:lnTo>
                  <a:pt x="216048" y="82639"/>
                </a:lnTo>
                <a:lnTo>
                  <a:pt x="199094" y="47682"/>
                </a:lnTo>
                <a:lnTo>
                  <a:pt x="173689" y="22255"/>
                </a:lnTo>
                <a:lnTo>
                  <a:pt x="165203" y="12713"/>
                </a:lnTo>
                <a:lnTo>
                  <a:pt x="148266" y="6356"/>
                </a:lnTo>
                <a:lnTo>
                  <a:pt x="135564" y="0"/>
                </a:lnTo>
                <a:lnTo>
                  <a:pt x="122844" y="0"/>
                </a:lnTo>
                <a:lnTo>
                  <a:pt x="122844" y="0"/>
                </a:lnTo>
                <a:lnTo>
                  <a:pt x="97439" y="0"/>
                </a:lnTo>
                <a:lnTo>
                  <a:pt x="76251" y="3184"/>
                </a:lnTo>
                <a:lnTo>
                  <a:pt x="59313" y="12713"/>
                </a:lnTo>
                <a:lnTo>
                  <a:pt x="42359" y="22255"/>
                </a:lnTo>
                <a:lnTo>
                  <a:pt x="12703" y="44498"/>
                </a:lnTo>
                <a:lnTo>
                  <a:pt x="0" y="5721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0700" y="4203700"/>
            <a:ext cx="1181100" cy="901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00" y="4229100"/>
            <a:ext cx="520700" cy="46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612900"/>
            <a:ext cx="9906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每种数据类型所占内存字节数、所能表示的数据范围、数据表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2019300"/>
            <a:ext cx="87503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示的形式以及这个类型数据所能进行的操作都是不同。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286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要根据实际需要选择合适的数据类型定义变量。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479280" y="46024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53828" y="46024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29900" y="460247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55036" y="457657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6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64179" y="2601467"/>
            <a:ext cx="6243828" cy="536448"/>
          </a:xfrm>
          <a:custGeom>
            <a:avLst/>
            <a:gdLst>
              <a:gd name="connsiteX0" fmla="*/ 14477 w 6243828"/>
              <a:gd name="connsiteY0" fmla="*/ 268224 h 536448"/>
              <a:gd name="connsiteX1" fmla="*/ 268224 w 6243828"/>
              <a:gd name="connsiteY1" fmla="*/ 14477 h 536448"/>
              <a:gd name="connsiteX2" fmla="*/ 5975603 w 6243828"/>
              <a:gd name="connsiteY2" fmla="*/ 14477 h 536448"/>
              <a:gd name="connsiteX3" fmla="*/ 6229350 w 6243828"/>
              <a:gd name="connsiteY3" fmla="*/ 268224 h 536448"/>
              <a:gd name="connsiteX4" fmla="*/ 6229350 w 6243828"/>
              <a:gd name="connsiteY4" fmla="*/ 268224 h 536448"/>
              <a:gd name="connsiteX5" fmla="*/ 5975603 w 6243828"/>
              <a:gd name="connsiteY5" fmla="*/ 521970 h 536448"/>
              <a:gd name="connsiteX6" fmla="*/ 268224 w 6243828"/>
              <a:gd name="connsiteY6" fmla="*/ 521970 h 536448"/>
              <a:gd name="connsiteX7" fmla="*/ 14477 w 6243828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75603" y="14477"/>
                </a:lnTo>
                <a:cubicBezTo>
                  <a:pt x="6115812" y="14477"/>
                  <a:pt x="6229350" y="128142"/>
                  <a:pt x="6229350" y="268224"/>
                </a:cubicBezTo>
                <a:lnTo>
                  <a:pt x="6229350" y="268224"/>
                </a:lnTo>
                <a:cubicBezTo>
                  <a:pt x="6229350" y="408432"/>
                  <a:pt x="6115685" y="521970"/>
                  <a:pt x="5975603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719072"/>
            <a:ext cx="6265164" cy="536448"/>
          </a:xfrm>
          <a:custGeom>
            <a:avLst/>
            <a:gdLst>
              <a:gd name="connsiteX0" fmla="*/ 14477 w 6265164"/>
              <a:gd name="connsiteY0" fmla="*/ 268223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3 h 536448"/>
              <a:gd name="connsiteX4" fmla="*/ 6250686 w 6265164"/>
              <a:gd name="connsiteY4" fmla="*/ 268223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3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0419" y="3585971"/>
            <a:ext cx="6233160" cy="537972"/>
          </a:xfrm>
          <a:custGeom>
            <a:avLst/>
            <a:gdLst>
              <a:gd name="connsiteX0" fmla="*/ 14478 w 6233160"/>
              <a:gd name="connsiteY0" fmla="*/ 268986 h 537972"/>
              <a:gd name="connsiteX1" fmla="*/ 268986 w 6233160"/>
              <a:gd name="connsiteY1" fmla="*/ 14478 h 537972"/>
              <a:gd name="connsiteX2" fmla="*/ 5964173 w 6233160"/>
              <a:gd name="connsiteY2" fmla="*/ 14478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3 w 6233160"/>
              <a:gd name="connsiteY5" fmla="*/ 523494 h 537972"/>
              <a:gd name="connsiteX6" fmla="*/ 268986 w 6233160"/>
              <a:gd name="connsiteY6" fmla="*/ 523494 h 537972"/>
              <a:gd name="connsiteX7" fmla="*/ 14478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8" y="268986"/>
                </a:moveTo>
                <a:cubicBezTo>
                  <a:pt x="14478" y="128397"/>
                  <a:pt x="128397" y="14478"/>
                  <a:pt x="268986" y="14478"/>
                </a:cubicBezTo>
                <a:lnTo>
                  <a:pt x="5964173" y="14478"/>
                </a:lnTo>
                <a:cubicBezTo>
                  <a:pt x="6104763" y="14478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3" y="523494"/>
                  <a:pt x="5964173" y="523494"/>
                </a:cubicBezTo>
                <a:lnTo>
                  <a:pt x="268986" y="523494"/>
                </a:lnTo>
                <a:cubicBezTo>
                  <a:pt x="128397" y="523494"/>
                  <a:pt x="14478" y="409575"/>
                  <a:pt x="14478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3600" y="5477255"/>
            <a:ext cx="6188963" cy="536447"/>
          </a:xfrm>
          <a:custGeom>
            <a:avLst/>
            <a:gdLst>
              <a:gd name="connsiteX0" fmla="*/ 14477 w 6188963"/>
              <a:gd name="connsiteY0" fmla="*/ 268223 h 536447"/>
              <a:gd name="connsiteX1" fmla="*/ 268223 w 6188963"/>
              <a:gd name="connsiteY1" fmla="*/ 14478 h 536447"/>
              <a:gd name="connsiteX2" fmla="*/ 5920740 w 6188963"/>
              <a:gd name="connsiteY2" fmla="*/ 14478 h 536447"/>
              <a:gd name="connsiteX3" fmla="*/ 6174485 w 6188963"/>
              <a:gd name="connsiteY3" fmla="*/ 268223 h 536447"/>
              <a:gd name="connsiteX4" fmla="*/ 6174485 w 6188963"/>
              <a:gd name="connsiteY4" fmla="*/ 268223 h 536447"/>
              <a:gd name="connsiteX5" fmla="*/ 5920740 w 6188963"/>
              <a:gd name="connsiteY5" fmla="*/ 521970 h 536447"/>
              <a:gd name="connsiteX6" fmla="*/ 268223 w 6188963"/>
              <a:gd name="connsiteY6" fmla="*/ 521970 h 536447"/>
              <a:gd name="connsiteX7" fmla="*/ 14477 w 618896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7">
                <a:moveTo>
                  <a:pt x="14477" y="268223"/>
                </a:moveTo>
                <a:cubicBezTo>
                  <a:pt x="14477" y="128079"/>
                  <a:pt x="128142" y="14478"/>
                  <a:pt x="268223" y="14478"/>
                </a:cubicBezTo>
                <a:lnTo>
                  <a:pt x="5920740" y="14478"/>
                </a:lnTo>
                <a:cubicBezTo>
                  <a:pt x="6060820" y="14478"/>
                  <a:pt x="6174485" y="128079"/>
                  <a:pt x="6174485" y="268223"/>
                </a:cubicBezTo>
                <a:lnTo>
                  <a:pt x="6174485" y="268223"/>
                </a:lnTo>
                <a:cubicBezTo>
                  <a:pt x="6174485" y="408368"/>
                  <a:pt x="6060820" y="521970"/>
                  <a:pt x="5920740" y="521970"/>
                </a:cubicBezTo>
                <a:lnTo>
                  <a:pt x="268223" y="521970"/>
                </a:lnTo>
                <a:cubicBezTo>
                  <a:pt x="128142" y="521970"/>
                  <a:pt x="14477" y="408368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4798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36100" y="45593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24200" y="46863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常量与字面值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27178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288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问题求解与算法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36957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55880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数据的输出与输入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248917" y="1053846"/>
            <a:ext cx="9526523" cy="4896611"/>
          </a:xfrm>
          <a:custGeom>
            <a:avLst/>
            <a:gdLst>
              <a:gd name="connsiteX0" fmla="*/ 0 w 9526523"/>
              <a:gd name="connsiteY0" fmla="*/ 4896612 h 4896611"/>
              <a:gd name="connsiteX1" fmla="*/ 9526524 w 9526523"/>
              <a:gd name="connsiteY1" fmla="*/ 4896612 h 4896611"/>
              <a:gd name="connsiteX2" fmla="*/ 9526524 w 9526523"/>
              <a:gd name="connsiteY2" fmla="*/ 0 h 4896611"/>
              <a:gd name="connsiteX3" fmla="*/ 0 w 9526523"/>
              <a:gd name="connsiteY3" fmla="*/ 0 h 4896611"/>
              <a:gd name="connsiteX4" fmla="*/ 0 w 9526523"/>
              <a:gd name="connsiteY4" fmla="*/ 4896612 h 4896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26523" h="4896611">
                <a:moveTo>
                  <a:pt x="0" y="4896612"/>
                </a:moveTo>
                <a:lnTo>
                  <a:pt x="9526524" y="4896612"/>
                </a:lnTo>
                <a:lnTo>
                  <a:pt x="9526524" y="0"/>
                </a:lnTo>
                <a:lnTo>
                  <a:pt x="0" y="0"/>
                </a:lnTo>
                <a:lnTo>
                  <a:pt x="0" y="489661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29867" y="1034796"/>
            <a:ext cx="9564623" cy="4934711"/>
          </a:xfrm>
          <a:custGeom>
            <a:avLst/>
            <a:gdLst>
              <a:gd name="connsiteX0" fmla="*/ 19050 w 9564623"/>
              <a:gd name="connsiteY0" fmla="*/ 4915662 h 4934711"/>
              <a:gd name="connsiteX1" fmla="*/ 9545574 w 9564623"/>
              <a:gd name="connsiteY1" fmla="*/ 4915662 h 4934711"/>
              <a:gd name="connsiteX2" fmla="*/ 9545574 w 9564623"/>
              <a:gd name="connsiteY2" fmla="*/ 19050 h 4934711"/>
              <a:gd name="connsiteX3" fmla="*/ 19050 w 9564623"/>
              <a:gd name="connsiteY3" fmla="*/ 19050 h 4934711"/>
              <a:gd name="connsiteX4" fmla="*/ 19050 w 9564623"/>
              <a:gd name="connsiteY4" fmla="*/ 4915662 h 49347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564623" h="4934711">
                <a:moveTo>
                  <a:pt x="19050" y="4915662"/>
                </a:moveTo>
                <a:lnTo>
                  <a:pt x="9545574" y="4915662"/>
                </a:lnTo>
                <a:lnTo>
                  <a:pt x="9545574" y="19050"/>
                </a:lnTo>
                <a:lnTo>
                  <a:pt x="19050" y="19050"/>
                </a:lnTo>
                <a:lnTo>
                  <a:pt x="19050" y="491566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800" y="990600"/>
            <a:ext cx="9690100" cy="5156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常量与字面值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47800" y="1193800"/>
            <a:ext cx="3022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47800" y="1930400"/>
            <a:ext cx="2349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2679700"/>
            <a:ext cx="38608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const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PI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3.14;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area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0.0;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10.0;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4114800"/>
            <a:ext cx="3022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area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4483100"/>
            <a:ext cx="3695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3.14159;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error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52197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47800" y="55753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2247900"/>
            <a:ext cx="1270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198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195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33500" y="2171700"/>
            <a:ext cx="11049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整型：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浮点型：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2171700"/>
            <a:ext cx="40386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905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100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0x1EA0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0376</a:t>
            </a:r>
          </a:p>
          <a:p>
            <a:pPr>
              <a:lnSpc>
                <a:spcPts val="29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1.0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1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3e2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1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.3415</a:t>
            </a:r>
          </a:p>
          <a:p>
            <a:pPr>
              <a:lnSpc>
                <a:spcPts val="29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‘a’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’’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\\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’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3365500"/>
            <a:ext cx="127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33500" y="3276600"/>
            <a:ext cx="52832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字符串型：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“hello”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“a”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“0”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" y="3797300"/>
            <a:ext cx="1016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4394200"/>
            <a:ext cx="1397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33500" y="4394200"/>
            <a:ext cx="8382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const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const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const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const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49500" y="4394200"/>
            <a:ext cx="5041900" cy="151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1;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2;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float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1.0,b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2.0,c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3.0;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usigned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3,n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93700"/>
            <a:ext cx="11049000" cy="179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2286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常量与字面值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当变量声明中包括类型限定符“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”关键字时，可以声明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常量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字面值：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常量分类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1092200"/>
            <a:ext cx="2794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常量可分为：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1778000"/>
            <a:ext cx="3327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字面常量（直接常量）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93900" y="2413000"/>
            <a:ext cx="12446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整型常量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0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实型常量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93900" y="3479800"/>
            <a:ext cx="14986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字符型常量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0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字符串常量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4546600"/>
            <a:ext cx="1498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符号常量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5168900"/>
            <a:ext cx="1676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常量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2463800"/>
            <a:ext cx="10033000" cy="3670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常量与字面值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" y="1054100"/>
            <a:ext cx="24511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302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字面值类型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</a:p>
          <a:p>
            <a:pPr>
              <a:lnSpc>
                <a:spcPts val="3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整型字面值</a:t>
            </a:r>
          </a:p>
          <a:p>
            <a:pPr>
              <a:lnSpc>
                <a:spcPts val="3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浮点型字面值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16500" y="1473200"/>
            <a:ext cx="24765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字符型字面值</a:t>
            </a:r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字符串型字面值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69900"/>
            <a:ext cx="10515600" cy="412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647700" algn="l"/>
                <a:tab pos="977900" algn="l"/>
                <a:tab pos="12573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整型字面值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647700" algn="l"/>
                <a:tab pos="9779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整型字面值表示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</a:p>
          <a:p>
            <a:pPr>
              <a:lnSpc>
                <a:spcPts val="3100"/>
              </a:lnSpc>
              <a:tabLst>
                <a:tab pos="647700" algn="l"/>
                <a:tab pos="9779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十进制整数：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123,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-456,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3100"/>
              </a:lnSpc>
              <a:tabLst>
                <a:tab pos="647700" algn="l"/>
                <a:tab pos="9779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八进制整数：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0123,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011</a:t>
            </a:r>
          </a:p>
          <a:p>
            <a:pPr>
              <a:lnSpc>
                <a:spcPts val="3100"/>
              </a:lnSpc>
              <a:tabLst>
                <a:tab pos="647700" algn="l"/>
                <a:tab pos="9779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十六进制整数：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0x123,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0Xff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647700" algn="l"/>
                <a:tab pos="9779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整型常量的类型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647700" algn="l"/>
                <a:tab pos="9779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默认整型常量为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型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。也可以根据其值所在范围或后缀确定其数</a:t>
            </a:r>
          </a:p>
          <a:p>
            <a:pPr>
              <a:lnSpc>
                <a:spcPts val="3700"/>
              </a:lnSpc>
              <a:tabLst>
                <a:tab pos="647700" algn="l"/>
                <a:tab pos="977900" algn="l"/>
                <a:tab pos="12573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4635500"/>
            <a:ext cx="1397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52600" y="4546600"/>
            <a:ext cx="24257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长整型字面值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无符号整型字面值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16400" y="4546600"/>
            <a:ext cx="19812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42900" algn="l"/>
              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123L,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23l,</a:t>
            </a:r>
          </a:p>
          <a:p>
            <a:pPr>
              <a:lnSpc>
                <a:spcPts val="31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123U,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123u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5448300"/>
            <a:ext cx="1397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52600" y="5346700"/>
            <a:ext cx="47117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无符号长整型字面值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123UL,123ul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型字面值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123ll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123LL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3378200"/>
            <a:ext cx="11226800" cy="287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浮点型字面值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092200"/>
            <a:ext cx="323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浮点型字面值表示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1574800"/>
            <a:ext cx="60325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科学计数法：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5e3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12.3e3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,123E2,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1.23e4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自然数计数：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5.3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,0.123,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.123,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123.0,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123.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2362200"/>
            <a:ext cx="7950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默认为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型，也可以使用后缀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确定类型。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582930" y="2929889"/>
          <a:ext cx="11201400" cy="3092195"/>
        </p:xfrm>
        <a:graphic>
          <a:graphicData uri="http://schemas.openxmlformats.org/drawingml/2006/table">
            <a:tbl>
              <a:tblPr/>
              <a:tblGrid>
                <a:gridCol w="1818894"/>
                <a:gridCol w="3515867"/>
                <a:gridCol w="1839467"/>
                <a:gridCol w="4027170"/>
              </a:tblGrid>
              <a:tr h="4533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转义字符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含义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转义字符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含义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25196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\n</a:t>
                      </a:r>
                      <a:endParaRPr lang="zh-CN" altLang="en-US" sz="2004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换行</a:t>
                      </a:r>
                      <a:endParaRPr lang="zh-CN" altLang="en-US" sz="2004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\t</a:t>
                      </a:r>
                      <a:endParaRPr lang="zh-CN" altLang="en-US" sz="2004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水平制表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2824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\v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垂直制表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\b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退格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2824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\r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回车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\f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换页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2824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\a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响铃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\\</a:t>
                      </a:r>
                      <a:endParaRPr lang="zh-CN" altLang="en-US" sz="2004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反斜线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2824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</a:t>
                      </a:r>
                      <a:r>
                        <a:rPr lang="en-US" altLang="zh-CN" sz="2004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‘</a:t>
                      </a:r>
                      <a:endParaRPr lang="zh-CN" altLang="en-US" sz="2004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单引号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</a:t>
                      </a:r>
                      <a:r>
                        <a:rPr lang="en-US" altLang="zh-CN" sz="2004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“</a:t>
                      </a:r>
                      <a:endParaRPr lang="zh-CN" altLang="en-US" sz="2004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6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双引号</a:t>
                      </a:r>
                      <a:endParaRPr lang="zh-CN" altLang="en-US" sz="2006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5006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dirty="0" smtClean="0">
                          <a:solidFill>
                            <a:srgbClr val="0000ff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\ddd</a:t>
                      </a:r>
                      <a:endParaRPr lang="zh-CN" altLang="en-US" sz="2004" dirty="0" smtClean="0">
                        <a:solidFill>
                          <a:srgbClr val="0000ff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位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8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进制数代表字符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0000ff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\xhh</a:t>
                      </a:r>
                      <a:endParaRPr lang="zh-CN" altLang="en-US" sz="2004" dirty="0" smtClean="0">
                        <a:solidFill>
                          <a:srgbClr val="0000ff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2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位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16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进制数代表的字符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字符型字面值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016000"/>
            <a:ext cx="955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字符型字面值是用单引号括起来单个普通字符或转义字符。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1498600"/>
            <a:ext cx="75311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执行字符集：‘a’、‘A’、‘0’、‘9’、‘$’等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宽字符集（</a:t>
            </a:r>
            <a:r>
              <a:rPr lang="en-US" altLang="zh-CN" sz="2400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wchar_t</a:t>
            </a:r>
            <a:r>
              <a:rPr lang="en-US" altLang="zh-CN" sz="2400" dirty="0" smtClean="0">
                <a:solidFill>
                  <a:srgbClr val="7f7f7f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2286000"/>
            <a:ext cx="5156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转义字符：用来表示很难输入的字符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8900" y="3060700"/>
            <a:ext cx="4419600" cy="1549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054100"/>
            <a:ext cx="3797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求解上述的算法如下：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1854200"/>
            <a:ext cx="3136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step1: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2717800"/>
            <a:ext cx="4013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step2: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计算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  <a:r>
              <a:rPr lang="en-US" altLang="zh-CN" sz="187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–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4ac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3733800"/>
            <a:ext cx="3009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step3: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≥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00400" y="5041900"/>
            <a:ext cx="4254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并输出结果，否则无实根。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问题求解与算法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600" y="2413000"/>
            <a:ext cx="10769600" cy="215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常量与字面值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1200" y="1104900"/>
            <a:ext cx="10972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字符串字面值是由一对双引号括起来的字符序列（以’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0’结束）。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1400" y="1587500"/>
            <a:ext cx="44450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“”表示空串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只包含’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0’)。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‘a’和”a”的不同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9300" y="47498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5067300"/>
            <a:ext cx="79375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1.</a:t>
            </a:r>
            <a:r>
              <a:rPr lang="en-US" altLang="zh-CN" sz="20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字符串字面值会自动在字符串最后加上‘</a:t>
            </a:r>
            <a:r>
              <a:rPr lang="en-US" altLang="zh-CN" sz="20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\0</a:t>
            </a:r>
            <a:r>
              <a:rPr lang="en-US" altLang="zh-CN" sz="20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’，占据一个字节的内存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2.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求字符串长度的时候注意转义字符占据一个字节，例如：’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\xdd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’等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493252" y="5490971"/>
            <a:ext cx="531876" cy="448056"/>
          </a:xfrm>
          <a:custGeom>
            <a:avLst/>
            <a:gdLst>
              <a:gd name="connsiteX0" fmla="*/ 0 w 531876"/>
              <a:gd name="connsiteY0" fmla="*/ 0 h 448056"/>
              <a:gd name="connsiteX1" fmla="*/ 296544 w 531876"/>
              <a:gd name="connsiteY1" fmla="*/ 0 h 448056"/>
              <a:gd name="connsiteX2" fmla="*/ 531876 w 531876"/>
              <a:gd name="connsiteY2" fmla="*/ 224028 h 448056"/>
              <a:gd name="connsiteX3" fmla="*/ 296544 w 531876"/>
              <a:gd name="connsiteY3" fmla="*/ 448056 h 448056"/>
              <a:gd name="connsiteX4" fmla="*/ 0 w 531876"/>
              <a:gd name="connsiteY4" fmla="*/ 448056 h 448056"/>
              <a:gd name="connsiteX5" fmla="*/ 235330 w 531876"/>
              <a:gd name="connsiteY5" fmla="*/ 224028 h 448056"/>
              <a:gd name="connsiteX6" fmla="*/ 0 w 531876"/>
              <a:gd name="connsiteY6" fmla="*/ 0 h 448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8056">
                <a:moveTo>
                  <a:pt x="0" y="0"/>
                </a:moveTo>
                <a:lnTo>
                  <a:pt x="296544" y="0"/>
                </a:lnTo>
                <a:lnTo>
                  <a:pt x="531876" y="224028"/>
                </a:lnTo>
                <a:lnTo>
                  <a:pt x="296544" y="448056"/>
                </a:lnTo>
                <a:lnTo>
                  <a:pt x="0" y="448056"/>
                </a:lnTo>
                <a:lnTo>
                  <a:pt x="235330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67800" y="5490971"/>
            <a:ext cx="533400" cy="448056"/>
          </a:xfrm>
          <a:custGeom>
            <a:avLst/>
            <a:gdLst>
              <a:gd name="connsiteX0" fmla="*/ 0 w 533400"/>
              <a:gd name="connsiteY0" fmla="*/ 0 h 448056"/>
              <a:gd name="connsiteX1" fmla="*/ 298068 w 533400"/>
              <a:gd name="connsiteY1" fmla="*/ 0 h 448056"/>
              <a:gd name="connsiteX2" fmla="*/ 533400 w 533400"/>
              <a:gd name="connsiteY2" fmla="*/ 224028 h 448056"/>
              <a:gd name="connsiteX3" fmla="*/ 298068 w 533400"/>
              <a:gd name="connsiteY3" fmla="*/ 448056 h 448056"/>
              <a:gd name="connsiteX4" fmla="*/ 0 w 533400"/>
              <a:gd name="connsiteY4" fmla="*/ 448056 h 448056"/>
              <a:gd name="connsiteX5" fmla="*/ 235331 w 533400"/>
              <a:gd name="connsiteY5" fmla="*/ 224028 h 448056"/>
              <a:gd name="connsiteX6" fmla="*/ 0 w 533400"/>
              <a:gd name="connsiteY6" fmla="*/ 0 h 448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6">
                <a:moveTo>
                  <a:pt x="0" y="0"/>
                </a:moveTo>
                <a:lnTo>
                  <a:pt x="298068" y="0"/>
                </a:lnTo>
                <a:lnTo>
                  <a:pt x="533400" y="224028"/>
                </a:lnTo>
                <a:lnTo>
                  <a:pt x="298068" y="448056"/>
                </a:lnTo>
                <a:lnTo>
                  <a:pt x="0" y="448056"/>
                </a:lnTo>
                <a:lnTo>
                  <a:pt x="235331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3871" y="5490971"/>
            <a:ext cx="533400" cy="448056"/>
          </a:xfrm>
          <a:custGeom>
            <a:avLst/>
            <a:gdLst>
              <a:gd name="connsiteX0" fmla="*/ 0 w 533400"/>
              <a:gd name="connsiteY0" fmla="*/ 0 h 448056"/>
              <a:gd name="connsiteX1" fmla="*/ 298069 w 533400"/>
              <a:gd name="connsiteY1" fmla="*/ 0 h 448056"/>
              <a:gd name="connsiteX2" fmla="*/ 533400 w 533400"/>
              <a:gd name="connsiteY2" fmla="*/ 224028 h 448056"/>
              <a:gd name="connsiteX3" fmla="*/ 298069 w 533400"/>
              <a:gd name="connsiteY3" fmla="*/ 448056 h 448056"/>
              <a:gd name="connsiteX4" fmla="*/ 0 w 533400"/>
              <a:gd name="connsiteY4" fmla="*/ 448056 h 448056"/>
              <a:gd name="connsiteX5" fmla="*/ 235331 w 533400"/>
              <a:gd name="connsiteY5" fmla="*/ 224028 h 448056"/>
              <a:gd name="connsiteX6" fmla="*/ 0 w 533400"/>
              <a:gd name="connsiteY6" fmla="*/ 0 h 448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6">
                <a:moveTo>
                  <a:pt x="0" y="0"/>
                </a:moveTo>
                <a:lnTo>
                  <a:pt x="298069" y="0"/>
                </a:lnTo>
                <a:lnTo>
                  <a:pt x="533400" y="224028"/>
                </a:lnTo>
                <a:lnTo>
                  <a:pt x="298069" y="448056"/>
                </a:lnTo>
                <a:lnTo>
                  <a:pt x="0" y="448056"/>
                </a:lnTo>
                <a:lnTo>
                  <a:pt x="235331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55036" y="4576571"/>
            <a:ext cx="6394703" cy="537972"/>
          </a:xfrm>
          <a:custGeom>
            <a:avLst/>
            <a:gdLst>
              <a:gd name="connsiteX0" fmla="*/ 14477 w 6394703"/>
              <a:gd name="connsiteY0" fmla="*/ 268986 h 537972"/>
              <a:gd name="connsiteX1" fmla="*/ 268985 w 6394703"/>
              <a:gd name="connsiteY1" fmla="*/ 14478 h 537972"/>
              <a:gd name="connsiteX2" fmla="*/ 6125718 w 6394703"/>
              <a:gd name="connsiteY2" fmla="*/ 14478 h 537972"/>
              <a:gd name="connsiteX3" fmla="*/ 6380225 w 6394703"/>
              <a:gd name="connsiteY3" fmla="*/ 268986 h 537972"/>
              <a:gd name="connsiteX4" fmla="*/ 6380225 w 6394703"/>
              <a:gd name="connsiteY4" fmla="*/ 268986 h 537972"/>
              <a:gd name="connsiteX5" fmla="*/ 6125718 w 6394703"/>
              <a:gd name="connsiteY5" fmla="*/ 523494 h 537972"/>
              <a:gd name="connsiteX6" fmla="*/ 268985 w 6394703"/>
              <a:gd name="connsiteY6" fmla="*/ 523494 h 537972"/>
              <a:gd name="connsiteX7" fmla="*/ 14477 w 6394703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7972">
                <a:moveTo>
                  <a:pt x="14477" y="268986"/>
                </a:moveTo>
                <a:cubicBezTo>
                  <a:pt x="14477" y="128397"/>
                  <a:pt x="128396" y="14478"/>
                  <a:pt x="268985" y="14478"/>
                </a:cubicBezTo>
                <a:lnTo>
                  <a:pt x="6125718" y="14478"/>
                </a:lnTo>
                <a:cubicBezTo>
                  <a:pt x="6266307" y="14478"/>
                  <a:pt x="6380225" y="128397"/>
                  <a:pt x="6380225" y="268986"/>
                </a:cubicBezTo>
                <a:lnTo>
                  <a:pt x="6380225" y="268986"/>
                </a:lnTo>
                <a:cubicBezTo>
                  <a:pt x="6380225" y="409575"/>
                  <a:pt x="6266307" y="523494"/>
                  <a:pt x="6125718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64179" y="2601467"/>
            <a:ext cx="6243828" cy="536448"/>
          </a:xfrm>
          <a:custGeom>
            <a:avLst/>
            <a:gdLst>
              <a:gd name="connsiteX0" fmla="*/ 14477 w 6243828"/>
              <a:gd name="connsiteY0" fmla="*/ 268224 h 536448"/>
              <a:gd name="connsiteX1" fmla="*/ 268224 w 6243828"/>
              <a:gd name="connsiteY1" fmla="*/ 14477 h 536448"/>
              <a:gd name="connsiteX2" fmla="*/ 5975603 w 6243828"/>
              <a:gd name="connsiteY2" fmla="*/ 14477 h 536448"/>
              <a:gd name="connsiteX3" fmla="*/ 6229350 w 6243828"/>
              <a:gd name="connsiteY3" fmla="*/ 268224 h 536448"/>
              <a:gd name="connsiteX4" fmla="*/ 6229350 w 6243828"/>
              <a:gd name="connsiteY4" fmla="*/ 268224 h 536448"/>
              <a:gd name="connsiteX5" fmla="*/ 5975603 w 6243828"/>
              <a:gd name="connsiteY5" fmla="*/ 521970 h 536448"/>
              <a:gd name="connsiteX6" fmla="*/ 268224 w 6243828"/>
              <a:gd name="connsiteY6" fmla="*/ 521970 h 536448"/>
              <a:gd name="connsiteX7" fmla="*/ 14477 w 6243828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8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75603" y="14477"/>
                </a:lnTo>
                <a:cubicBezTo>
                  <a:pt x="6115812" y="14477"/>
                  <a:pt x="6229350" y="128142"/>
                  <a:pt x="6229350" y="268224"/>
                </a:cubicBezTo>
                <a:lnTo>
                  <a:pt x="6229350" y="268224"/>
                </a:lnTo>
                <a:cubicBezTo>
                  <a:pt x="6229350" y="408432"/>
                  <a:pt x="6115685" y="521970"/>
                  <a:pt x="5975603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719072"/>
            <a:ext cx="6265164" cy="536448"/>
          </a:xfrm>
          <a:custGeom>
            <a:avLst/>
            <a:gdLst>
              <a:gd name="connsiteX0" fmla="*/ 14477 w 6265164"/>
              <a:gd name="connsiteY0" fmla="*/ 268223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3 h 536448"/>
              <a:gd name="connsiteX4" fmla="*/ 6250686 w 6265164"/>
              <a:gd name="connsiteY4" fmla="*/ 268223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3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0419" y="3585971"/>
            <a:ext cx="6233160" cy="537972"/>
          </a:xfrm>
          <a:custGeom>
            <a:avLst/>
            <a:gdLst>
              <a:gd name="connsiteX0" fmla="*/ 14478 w 6233160"/>
              <a:gd name="connsiteY0" fmla="*/ 268986 h 537972"/>
              <a:gd name="connsiteX1" fmla="*/ 268986 w 6233160"/>
              <a:gd name="connsiteY1" fmla="*/ 14478 h 537972"/>
              <a:gd name="connsiteX2" fmla="*/ 5964173 w 6233160"/>
              <a:gd name="connsiteY2" fmla="*/ 14478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3 w 6233160"/>
              <a:gd name="connsiteY5" fmla="*/ 523494 h 537972"/>
              <a:gd name="connsiteX6" fmla="*/ 268986 w 6233160"/>
              <a:gd name="connsiteY6" fmla="*/ 523494 h 537972"/>
              <a:gd name="connsiteX7" fmla="*/ 14478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8" y="268986"/>
                </a:moveTo>
                <a:cubicBezTo>
                  <a:pt x="14478" y="128397"/>
                  <a:pt x="128397" y="14478"/>
                  <a:pt x="268986" y="14478"/>
                </a:cubicBezTo>
                <a:lnTo>
                  <a:pt x="5964173" y="14478"/>
                </a:lnTo>
                <a:cubicBezTo>
                  <a:pt x="6104763" y="14478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3" y="523494"/>
                  <a:pt x="5964173" y="523494"/>
                </a:cubicBezTo>
                <a:lnTo>
                  <a:pt x="268986" y="523494"/>
                </a:lnTo>
                <a:cubicBezTo>
                  <a:pt x="128397" y="523494"/>
                  <a:pt x="14478" y="409575"/>
                  <a:pt x="14478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33600" y="5477255"/>
            <a:ext cx="6188963" cy="536447"/>
          </a:xfrm>
          <a:custGeom>
            <a:avLst/>
            <a:gdLst>
              <a:gd name="connsiteX0" fmla="*/ 14477 w 6188963"/>
              <a:gd name="connsiteY0" fmla="*/ 268223 h 536447"/>
              <a:gd name="connsiteX1" fmla="*/ 268223 w 6188963"/>
              <a:gd name="connsiteY1" fmla="*/ 14478 h 536447"/>
              <a:gd name="connsiteX2" fmla="*/ 5920740 w 6188963"/>
              <a:gd name="connsiteY2" fmla="*/ 14478 h 536447"/>
              <a:gd name="connsiteX3" fmla="*/ 6174485 w 6188963"/>
              <a:gd name="connsiteY3" fmla="*/ 268223 h 536447"/>
              <a:gd name="connsiteX4" fmla="*/ 6174485 w 6188963"/>
              <a:gd name="connsiteY4" fmla="*/ 268223 h 536447"/>
              <a:gd name="connsiteX5" fmla="*/ 5920740 w 6188963"/>
              <a:gd name="connsiteY5" fmla="*/ 521970 h 536447"/>
              <a:gd name="connsiteX6" fmla="*/ 268223 w 6188963"/>
              <a:gd name="connsiteY6" fmla="*/ 521970 h 536447"/>
              <a:gd name="connsiteX7" fmla="*/ 14477 w 618896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7">
                <a:moveTo>
                  <a:pt x="14477" y="268223"/>
                </a:moveTo>
                <a:cubicBezTo>
                  <a:pt x="14477" y="128079"/>
                  <a:pt x="128142" y="14478"/>
                  <a:pt x="268223" y="14478"/>
                </a:cubicBezTo>
                <a:lnTo>
                  <a:pt x="5920740" y="14478"/>
                </a:lnTo>
                <a:cubicBezTo>
                  <a:pt x="6060820" y="14478"/>
                  <a:pt x="6174485" y="128079"/>
                  <a:pt x="6174485" y="268223"/>
                </a:cubicBezTo>
                <a:lnTo>
                  <a:pt x="6174485" y="268223"/>
                </a:lnTo>
                <a:cubicBezTo>
                  <a:pt x="6174485" y="408368"/>
                  <a:pt x="6060820" y="521970"/>
                  <a:pt x="5920740" y="521970"/>
                </a:cubicBezTo>
                <a:lnTo>
                  <a:pt x="268223" y="521970"/>
                </a:lnTo>
                <a:cubicBezTo>
                  <a:pt x="128142" y="521970"/>
                  <a:pt x="14477" y="408368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4798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58200" y="5448300"/>
            <a:ext cx="18034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24200" y="46863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常量与字面值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36900" y="2717800"/>
            <a:ext cx="2514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数据如何在计算机中表示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288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问题求解与算法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530600" y="36957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数据类型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55880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数据的输出与输入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554991" y="5353705"/>
            <a:ext cx="1117362" cy="9503"/>
          </a:xfrm>
          <a:custGeom>
            <a:avLst/>
            <a:gdLst>
              <a:gd name="connsiteX0" fmla="*/ 33871 w 1117362"/>
              <a:gd name="connsiteY0" fmla="*/ 9503 h 9503"/>
              <a:gd name="connsiteX1" fmla="*/ 275127 w 1117362"/>
              <a:gd name="connsiteY1" fmla="*/ 9503 h 9503"/>
              <a:gd name="connsiteX2" fmla="*/ 275127 w 1117362"/>
              <a:gd name="connsiteY2" fmla="*/ 9503 h 9503"/>
              <a:gd name="connsiteX3" fmla="*/ 842319 w 1117362"/>
              <a:gd name="connsiteY3" fmla="*/ 9503 h 9503"/>
              <a:gd name="connsiteX4" fmla="*/ 842319 w 1117362"/>
              <a:gd name="connsiteY4" fmla="*/ 9503 h 9503"/>
              <a:gd name="connsiteX5" fmla="*/ 1117362 w 1117362"/>
              <a:gd name="connsiteY5" fmla="*/ 9503 h 9503"/>
              <a:gd name="connsiteX6" fmla="*/ 1117362 w 1117362"/>
              <a:gd name="connsiteY6" fmla="*/ 9503 h 9503"/>
              <a:gd name="connsiteX7" fmla="*/ 1113294 w 1117362"/>
              <a:gd name="connsiteY7" fmla="*/ 3171 h 9503"/>
              <a:gd name="connsiteX8" fmla="*/ 1109055 w 1117362"/>
              <a:gd name="connsiteY8" fmla="*/ 0 h 9503"/>
              <a:gd name="connsiteX9" fmla="*/ 838081 w 1117362"/>
              <a:gd name="connsiteY9" fmla="*/ 0 h 9503"/>
              <a:gd name="connsiteX10" fmla="*/ 838081 w 1117362"/>
              <a:gd name="connsiteY10" fmla="*/ 0 h 9503"/>
              <a:gd name="connsiteX11" fmla="*/ 279365 w 1117362"/>
              <a:gd name="connsiteY11" fmla="*/ 0 h 9503"/>
              <a:gd name="connsiteX12" fmla="*/ 279365 w 1117362"/>
              <a:gd name="connsiteY12" fmla="*/ 0 h 9503"/>
              <a:gd name="connsiteX13" fmla="*/ 42330 w 1117362"/>
              <a:gd name="connsiteY13" fmla="*/ 0 h 9503"/>
              <a:gd name="connsiteX14" fmla="*/ 8476 w 1117362"/>
              <a:gd name="connsiteY14" fmla="*/ 0 h 9503"/>
              <a:gd name="connsiteX15" fmla="*/ 8476 w 1117362"/>
              <a:gd name="connsiteY15" fmla="*/ 0 h 9503"/>
              <a:gd name="connsiteX16" fmla="*/ 4237 w 1117362"/>
              <a:gd name="connsiteY16" fmla="*/ 3171 h 9503"/>
              <a:gd name="connsiteX17" fmla="*/ 0 w 1117362"/>
              <a:gd name="connsiteY17" fmla="*/ 9503 h 9503"/>
              <a:gd name="connsiteX18" fmla="*/ 0 w 1117362"/>
              <a:gd name="connsiteY18" fmla="*/ 9503 h 9503"/>
              <a:gd name="connsiteX19" fmla="*/ 0 w 1117362"/>
              <a:gd name="connsiteY19" fmla="*/ 9503 h 9503"/>
              <a:gd name="connsiteX20" fmla="*/ 33871 w 1117362"/>
              <a:gd name="connsiteY20" fmla="*/ 9503 h 95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117362" h="9503">
                <a:moveTo>
                  <a:pt x="33871" y="9503"/>
                </a:moveTo>
                <a:lnTo>
                  <a:pt x="275127" y="9503"/>
                </a:lnTo>
                <a:lnTo>
                  <a:pt x="275127" y="9503"/>
                </a:lnTo>
                <a:lnTo>
                  <a:pt x="842319" y="9503"/>
                </a:lnTo>
                <a:lnTo>
                  <a:pt x="842319" y="9503"/>
                </a:lnTo>
                <a:lnTo>
                  <a:pt x="1117362" y="9503"/>
                </a:lnTo>
                <a:lnTo>
                  <a:pt x="1117362" y="9503"/>
                </a:lnTo>
                <a:lnTo>
                  <a:pt x="1113294" y="3171"/>
                </a:lnTo>
                <a:lnTo>
                  <a:pt x="1109055" y="0"/>
                </a:lnTo>
                <a:lnTo>
                  <a:pt x="838081" y="0"/>
                </a:lnTo>
                <a:lnTo>
                  <a:pt x="838081" y="0"/>
                </a:lnTo>
                <a:lnTo>
                  <a:pt x="279365" y="0"/>
                </a:lnTo>
                <a:lnTo>
                  <a:pt x="279365" y="0"/>
                </a:lnTo>
                <a:lnTo>
                  <a:pt x="42330" y="0"/>
                </a:lnTo>
                <a:lnTo>
                  <a:pt x="8476" y="0"/>
                </a:lnTo>
                <a:lnTo>
                  <a:pt x="8476" y="0"/>
                </a:lnTo>
                <a:lnTo>
                  <a:pt x="4237" y="3171"/>
                </a:lnTo>
                <a:lnTo>
                  <a:pt x="0" y="9503"/>
                </a:lnTo>
                <a:lnTo>
                  <a:pt x="0" y="9503"/>
                </a:lnTo>
                <a:lnTo>
                  <a:pt x="0" y="9503"/>
                </a:lnTo>
                <a:lnTo>
                  <a:pt x="33871" y="9503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93072" y="5353705"/>
            <a:ext cx="228575" cy="0"/>
          </a:xfrm>
          <a:custGeom>
            <a:avLst/>
            <a:gdLst>
              <a:gd name="connsiteX0" fmla="*/ 228575 w 228575"/>
              <a:gd name="connsiteY0" fmla="*/ 0 h 0"/>
              <a:gd name="connsiteX1" fmla="*/ 228575 w 228575"/>
              <a:gd name="connsiteY1" fmla="*/ 0 h 0"/>
              <a:gd name="connsiteX2" fmla="*/ 0 w 228575"/>
              <a:gd name="connsiteY2" fmla="*/ 0 h 0"/>
              <a:gd name="connsiteX3" fmla="*/ 228575 w 228575"/>
              <a:gd name="connsiteY3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28575" h="0">
                <a:moveTo>
                  <a:pt x="228575" y="0"/>
                </a:moveTo>
                <a:lnTo>
                  <a:pt x="228575" y="0"/>
                </a:lnTo>
                <a:lnTo>
                  <a:pt x="0" y="0"/>
                </a:lnTo>
                <a:lnTo>
                  <a:pt x="228575" y="0"/>
                </a:lnTo>
              </a:path>
            </a:pathLst>
          </a:custGeom>
          <a:solidFill>
            <a:srgbClr val="6666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38566" y="5356877"/>
            <a:ext cx="71931" cy="88696"/>
          </a:xfrm>
          <a:custGeom>
            <a:avLst/>
            <a:gdLst>
              <a:gd name="connsiteX0" fmla="*/ 38024 w 71931"/>
              <a:gd name="connsiteY0" fmla="*/ 9503 h 88696"/>
              <a:gd name="connsiteX1" fmla="*/ 38024 w 71931"/>
              <a:gd name="connsiteY1" fmla="*/ 9503 h 88696"/>
              <a:gd name="connsiteX2" fmla="*/ 33787 w 71931"/>
              <a:gd name="connsiteY2" fmla="*/ 0 h 88696"/>
              <a:gd name="connsiteX3" fmla="*/ 25479 w 71931"/>
              <a:gd name="connsiteY3" fmla="*/ 0 h 88696"/>
              <a:gd name="connsiteX4" fmla="*/ 0 w 71931"/>
              <a:gd name="connsiteY4" fmla="*/ 6331 h 88696"/>
              <a:gd name="connsiteX5" fmla="*/ 0 w 71931"/>
              <a:gd name="connsiteY5" fmla="*/ 6331 h 88696"/>
              <a:gd name="connsiteX6" fmla="*/ 4238 w 71931"/>
              <a:gd name="connsiteY6" fmla="*/ 9503 h 88696"/>
              <a:gd name="connsiteX7" fmla="*/ 4238 w 71931"/>
              <a:gd name="connsiteY7" fmla="*/ 9503 h 88696"/>
              <a:gd name="connsiteX8" fmla="*/ 38024 w 71931"/>
              <a:gd name="connsiteY8" fmla="*/ 85529 h 88696"/>
              <a:gd name="connsiteX9" fmla="*/ 38024 w 71931"/>
              <a:gd name="connsiteY9" fmla="*/ 85529 h 88696"/>
              <a:gd name="connsiteX10" fmla="*/ 33787 w 71931"/>
              <a:gd name="connsiteY10" fmla="*/ 88696 h 88696"/>
              <a:gd name="connsiteX11" fmla="*/ 33787 w 71931"/>
              <a:gd name="connsiteY11" fmla="*/ 88696 h 88696"/>
              <a:gd name="connsiteX12" fmla="*/ 25479 w 71931"/>
              <a:gd name="connsiteY12" fmla="*/ 88696 h 88696"/>
              <a:gd name="connsiteX13" fmla="*/ 59216 w 71931"/>
              <a:gd name="connsiteY13" fmla="*/ 88696 h 88696"/>
              <a:gd name="connsiteX14" fmla="*/ 59216 w 71931"/>
              <a:gd name="connsiteY14" fmla="*/ 88696 h 88696"/>
              <a:gd name="connsiteX15" fmla="*/ 67692 w 71931"/>
              <a:gd name="connsiteY15" fmla="*/ 88696 h 88696"/>
              <a:gd name="connsiteX16" fmla="*/ 67692 w 71931"/>
              <a:gd name="connsiteY16" fmla="*/ 88696 h 88696"/>
              <a:gd name="connsiteX17" fmla="*/ 71931 w 71931"/>
              <a:gd name="connsiteY17" fmla="*/ 85529 h 88696"/>
              <a:gd name="connsiteX18" fmla="*/ 71931 w 71931"/>
              <a:gd name="connsiteY18" fmla="*/ 85529 h 88696"/>
              <a:gd name="connsiteX19" fmla="*/ 38024 w 71931"/>
              <a:gd name="connsiteY19" fmla="*/ 9503 h 88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71931" h="88696">
                <a:moveTo>
                  <a:pt x="38024" y="9503"/>
                </a:moveTo>
                <a:lnTo>
                  <a:pt x="38024" y="9503"/>
                </a:lnTo>
                <a:lnTo>
                  <a:pt x="33787" y="0"/>
                </a:lnTo>
                <a:lnTo>
                  <a:pt x="25479" y="0"/>
                </a:lnTo>
                <a:lnTo>
                  <a:pt x="0" y="6331"/>
                </a:lnTo>
                <a:lnTo>
                  <a:pt x="0" y="6331"/>
                </a:lnTo>
                <a:lnTo>
                  <a:pt x="4238" y="9503"/>
                </a:lnTo>
                <a:lnTo>
                  <a:pt x="4238" y="9503"/>
                </a:lnTo>
                <a:lnTo>
                  <a:pt x="38024" y="85529"/>
                </a:lnTo>
                <a:lnTo>
                  <a:pt x="38024" y="85529"/>
                </a:lnTo>
                <a:lnTo>
                  <a:pt x="33787" y="88696"/>
                </a:lnTo>
                <a:lnTo>
                  <a:pt x="33787" y="88696"/>
                </a:lnTo>
                <a:lnTo>
                  <a:pt x="25479" y="88696"/>
                </a:lnTo>
                <a:lnTo>
                  <a:pt x="59216" y="88696"/>
                </a:lnTo>
                <a:lnTo>
                  <a:pt x="59216" y="88696"/>
                </a:lnTo>
                <a:lnTo>
                  <a:pt x="67692" y="88696"/>
                </a:lnTo>
                <a:lnTo>
                  <a:pt x="67692" y="88696"/>
                </a:lnTo>
                <a:lnTo>
                  <a:pt x="71931" y="85529"/>
                </a:lnTo>
                <a:lnTo>
                  <a:pt x="71931" y="85529"/>
                </a:lnTo>
                <a:lnTo>
                  <a:pt x="38024" y="9503"/>
                </a:lnTo>
              </a:path>
            </a:pathLst>
          </a:custGeom>
          <a:solidFill>
            <a:srgbClr val="6666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58181" y="3791974"/>
            <a:ext cx="2315320" cy="1732796"/>
          </a:xfrm>
          <a:custGeom>
            <a:avLst/>
            <a:gdLst>
              <a:gd name="connsiteX0" fmla="*/ 114284 w 2315320"/>
              <a:gd name="connsiteY0" fmla="*/ 0 h 1732796"/>
              <a:gd name="connsiteX1" fmla="*/ 114284 w 2315320"/>
              <a:gd name="connsiteY1" fmla="*/ 0 h 1732796"/>
              <a:gd name="connsiteX2" fmla="*/ 88886 w 2315320"/>
              <a:gd name="connsiteY2" fmla="*/ 3171 h 1732796"/>
              <a:gd name="connsiteX3" fmla="*/ 67722 w 2315320"/>
              <a:gd name="connsiteY3" fmla="*/ 9516 h 1732796"/>
              <a:gd name="connsiteX4" fmla="*/ 50792 w 2315320"/>
              <a:gd name="connsiteY4" fmla="*/ 15859 h 1732796"/>
              <a:gd name="connsiteX5" fmla="*/ 29628 w 2315320"/>
              <a:gd name="connsiteY5" fmla="*/ 25375 h 1732796"/>
              <a:gd name="connsiteX6" fmla="*/ 16930 w 2315320"/>
              <a:gd name="connsiteY6" fmla="*/ 41109 h 1732796"/>
              <a:gd name="connsiteX7" fmla="*/ 8465 w 2315320"/>
              <a:gd name="connsiteY7" fmla="*/ 53796 h 1732796"/>
              <a:gd name="connsiteX8" fmla="*/ 0 w 2315320"/>
              <a:gd name="connsiteY8" fmla="*/ 69656 h 1732796"/>
              <a:gd name="connsiteX9" fmla="*/ 0 w 2315320"/>
              <a:gd name="connsiteY9" fmla="*/ 88688 h 1732796"/>
              <a:gd name="connsiteX10" fmla="*/ 0 w 2315320"/>
              <a:gd name="connsiteY10" fmla="*/ 1191091 h 1732796"/>
              <a:gd name="connsiteX11" fmla="*/ 0 w 2315320"/>
              <a:gd name="connsiteY11" fmla="*/ 1191091 h 1732796"/>
              <a:gd name="connsiteX12" fmla="*/ 0 w 2315320"/>
              <a:gd name="connsiteY12" fmla="*/ 1210097 h 1732796"/>
              <a:gd name="connsiteX13" fmla="*/ 8466 w 2315320"/>
              <a:gd name="connsiteY13" fmla="*/ 1225932 h 1732796"/>
              <a:gd name="connsiteX14" fmla="*/ 16931 w 2315320"/>
              <a:gd name="connsiteY14" fmla="*/ 1238607 h 1732796"/>
              <a:gd name="connsiteX15" fmla="*/ 29629 w 2315320"/>
              <a:gd name="connsiteY15" fmla="*/ 1254442 h 1732796"/>
              <a:gd name="connsiteX16" fmla="*/ 50793 w 2315320"/>
              <a:gd name="connsiteY16" fmla="*/ 1263957 h 1732796"/>
              <a:gd name="connsiteX17" fmla="*/ 67723 w 2315320"/>
              <a:gd name="connsiteY17" fmla="*/ 1270289 h 1732796"/>
              <a:gd name="connsiteX18" fmla="*/ 88887 w 2315320"/>
              <a:gd name="connsiteY18" fmla="*/ 1276620 h 1732796"/>
              <a:gd name="connsiteX19" fmla="*/ 114284 w 2315320"/>
              <a:gd name="connsiteY19" fmla="*/ 1276620 h 1732796"/>
              <a:gd name="connsiteX20" fmla="*/ 114284 w 2315320"/>
              <a:gd name="connsiteY20" fmla="*/ 1276620 h 1732796"/>
              <a:gd name="connsiteX21" fmla="*/ 867715 w 2315320"/>
              <a:gd name="connsiteY21" fmla="*/ 1276620 h 1732796"/>
              <a:gd name="connsiteX22" fmla="*/ 867715 w 2315320"/>
              <a:gd name="connsiteY22" fmla="*/ 1276620 h 1732796"/>
              <a:gd name="connsiteX23" fmla="*/ 842319 w 2315320"/>
              <a:gd name="connsiteY23" fmla="*/ 1485704 h 1732796"/>
              <a:gd name="connsiteX24" fmla="*/ 842319 w 2315320"/>
              <a:gd name="connsiteY24" fmla="*/ 1485704 h 1732796"/>
              <a:gd name="connsiteX25" fmla="*/ 601047 w 2315320"/>
              <a:gd name="connsiteY25" fmla="*/ 1482532 h 1732796"/>
              <a:gd name="connsiteX26" fmla="*/ 596809 w 2315320"/>
              <a:gd name="connsiteY26" fmla="*/ 1485704 h 1732796"/>
              <a:gd name="connsiteX27" fmla="*/ 596809 w 2315320"/>
              <a:gd name="connsiteY27" fmla="*/ 1485704 h 1732796"/>
              <a:gd name="connsiteX28" fmla="*/ 575651 w 2315320"/>
              <a:gd name="connsiteY28" fmla="*/ 1485704 h 1732796"/>
              <a:gd name="connsiteX29" fmla="*/ 558716 w 2315320"/>
              <a:gd name="connsiteY29" fmla="*/ 1492036 h 1732796"/>
              <a:gd name="connsiteX30" fmla="*/ 546017 w 2315320"/>
              <a:gd name="connsiteY30" fmla="*/ 1498379 h 1732796"/>
              <a:gd name="connsiteX31" fmla="*/ 529082 w 2315320"/>
              <a:gd name="connsiteY31" fmla="*/ 1504711 h 1732796"/>
              <a:gd name="connsiteX32" fmla="*/ 516384 w 2315320"/>
              <a:gd name="connsiteY32" fmla="*/ 1514214 h 1732796"/>
              <a:gd name="connsiteX33" fmla="*/ 507924 w 2315320"/>
              <a:gd name="connsiteY33" fmla="*/ 1526889 h 1732796"/>
              <a:gd name="connsiteX34" fmla="*/ 499465 w 2315320"/>
              <a:gd name="connsiteY34" fmla="*/ 1536393 h 1732796"/>
              <a:gd name="connsiteX35" fmla="*/ 490989 w 2315320"/>
              <a:gd name="connsiteY35" fmla="*/ 1552227 h 1732796"/>
              <a:gd name="connsiteX36" fmla="*/ 490989 w 2315320"/>
              <a:gd name="connsiteY36" fmla="*/ 1552227 h 1732796"/>
              <a:gd name="connsiteX37" fmla="*/ 486767 w 2315320"/>
              <a:gd name="connsiteY37" fmla="*/ 1561730 h 1732796"/>
              <a:gd name="connsiteX38" fmla="*/ 461372 w 2315320"/>
              <a:gd name="connsiteY38" fmla="*/ 1628256 h 1732796"/>
              <a:gd name="connsiteX39" fmla="*/ 461372 w 2315320"/>
              <a:gd name="connsiteY39" fmla="*/ 1628256 h 1732796"/>
              <a:gd name="connsiteX40" fmla="*/ 457134 w 2315320"/>
              <a:gd name="connsiteY40" fmla="*/ 1634592 h 1732796"/>
              <a:gd name="connsiteX41" fmla="*/ 457134 w 2315320"/>
              <a:gd name="connsiteY41" fmla="*/ 1634592 h 1732796"/>
              <a:gd name="connsiteX42" fmla="*/ 452896 w 2315320"/>
              <a:gd name="connsiteY42" fmla="*/ 1650431 h 1732796"/>
              <a:gd name="connsiteX43" fmla="*/ 452896 w 2315320"/>
              <a:gd name="connsiteY43" fmla="*/ 1650431 h 1732796"/>
              <a:gd name="connsiteX44" fmla="*/ 457134 w 2315320"/>
              <a:gd name="connsiteY44" fmla="*/ 1666270 h 1732796"/>
              <a:gd name="connsiteX45" fmla="*/ 461372 w 2315320"/>
              <a:gd name="connsiteY45" fmla="*/ 1678942 h 1732796"/>
              <a:gd name="connsiteX46" fmla="*/ 469831 w 2315320"/>
              <a:gd name="connsiteY46" fmla="*/ 1691614 h 1732796"/>
              <a:gd name="connsiteX47" fmla="*/ 478291 w 2315320"/>
              <a:gd name="connsiteY47" fmla="*/ 1704285 h 1732796"/>
              <a:gd name="connsiteX48" fmla="*/ 478291 w 2315320"/>
              <a:gd name="connsiteY48" fmla="*/ 1704285 h 1732796"/>
              <a:gd name="connsiteX49" fmla="*/ 499465 w 2315320"/>
              <a:gd name="connsiteY49" fmla="*/ 1716957 h 1732796"/>
              <a:gd name="connsiteX50" fmla="*/ 520623 w 2315320"/>
              <a:gd name="connsiteY50" fmla="*/ 1726460 h 1732796"/>
              <a:gd name="connsiteX51" fmla="*/ 546018 w 2315320"/>
              <a:gd name="connsiteY51" fmla="*/ 1732796 h 1732796"/>
              <a:gd name="connsiteX52" fmla="*/ 571413 w 2315320"/>
              <a:gd name="connsiteY52" fmla="*/ 1732796 h 1732796"/>
              <a:gd name="connsiteX53" fmla="*/ 1739601 w 2315320"/>
              <a:gd name="connsiteY53" fmla="*/ 1732796 h 1732796"/>
              <a:gd name="connsiteX54" fmla="*/ 1739601 w 2315320"/>
              <a:gd name="connsiteY54" fmla="*/ 1732796 h 1732796"/>
              <a:gd name="connsiteX55" fmla="*/ 1765030 w 2315320"/>
              <a:gd name="connsiteY55" fmla="*/ 1732796 h 1732796"/>
              <a:gd name="connsiteX56" fmla="*/ 1786221 w 2315320"/>
              <a:gd name="connsiteY56" fmla="*/ 1726460 h 1732796"/>
              <a:gd name="connsiteX57" fmla="*/ 1807412 w 2315320"/>
              <a:gd name="connsiteY57" fmla="*/ 1716957 h 1732796"/>
              <a:gd name="connsiteX58" fmla="*/ 1828603 w 2315320"/>
              <a:gd name="connsiteY58" fmla="*/ 1707452 h 1732796"/>
              <a:gd name="connsiteX59" fmla="*/ 1828603 w 2315320"/>
              <a:gd name="connsiteY59" fmla="*/ 1707452 h 1732796"/>
              <a:gd name="connsiteX60" fmla="*/ 1841318 w 2315320"/>
              <a:gd name="connsiteY60" fmla="*/ 1691614 h 1732796"/>
              <a:gd name="connsiteX61" fmla="*/ 1849625 w 2315320"/>
              <a:gd name="connsiteY61" fmla="*/ 1675774 h 1732796"/>
              <a:gd name="connsiteX62" fmla="*/ 1853863 w 2315320"/>
              <a:gd name="connsiteY62" fmla="*/ 1659935 h 1732796"/>
              <a:gd name="connsiteX63" fmla="*/ 1853863 w 2315320"/>
              <a:gd name="connsiteY63" fmla="*/ 1640927 h 1732796"/>
              <a:gd name="connsiteX64" fmla="*/ 1853863 w 2315320"/>
              <a:gd name="connsiteY64" fmla="*/ 1640927 h 1732796"/>
              <a:gd name="connsiteX65" fmla="*/ 1849625 w 2315320"/>
              <a:gd name="connsiteY65" fmla="*/ 1628256 h 1732796"/>
              <a:gd name="connsiteX66" fmla="*/ 1849625 w 2315320"/>
              <a:gd name="connsiteY66" fmla="*/ 1628256 h 1732796"/>
              <a:gd name="connsiteX67" fmla="*/ 1815889 w 2315320"/>
              <a:gd name="connsiteY67" fmla="*/ 1549055 h 1732796"/>
              <a:gd name="connsiteX68" fmla="*/ 1820127 w 2315320"/>
              <a:gd name="connsiteY68" fmla="*/ 1552227 h 1732796"/>
              <a:gd name="connsiteX69" fmla="*/ 1820127 w 2315320"/>
              <a:gd name="connsiteY69" fmla="*/ 1552227 h 1732796"/>
              <a:gd name="connsiteX70" fmla="*/ 1807412 w 2315320"/>
              <a:gd name="connsiteY70" fmla="*/ 1533221 h 1732796"/>
              <a:gd name="connsiteX71" fmla="*/ 1798935 w 2315320"/>
              <a:gd name="connsiteY71" fmla="*/ 1517386 h 1732796"/>
              <a:gd name="connsiteX72" fmla="*/ 1786221 w 2315320"/>
              <a:gd name="connsiteY72" fmla="*/ 1507883 h 1732796"/>
              <a:gd name="connsiteX73" fmla="*/ 1769268 w 2315320"/>
              <a:gd name="connsiteY73" fmla="*/ 1498379 h 1732796"/>
              <a:gd name="connsiteX74" fmla="*/ 1739601 w 2315320"/>
              <a:gd name="connsiteY74" fmla="*/ 1488864 h 1732796"/>
              <a:gd name="connsiteX75" fmla="*/ 1714172 w 2315320"/>
              <a:gd name="connsiteY75" fmla="*/ 1485704 h 1732796"/>
              <a:gd name="connsiteX76" fmla="*/ 1714172 w 2315320"/>
              <a:gd name="connsiteY76" fmla="*/ 1485704 h 1732796"/>
              <a:gd name="connsiteX77" fmla="*/ 1714172 w 2315320"/>
              <a:gd name="connsiteY77" fmla="*/ 1485704 h 1732796"/>
              <a:gd name="connsiteX78" fmla="*/ 1468762 w 2315320"/>
              <a:gd name="connsiteY78" fmla="*/ 1485704 h 1732796"/>
              <a:gd name="connsiteX79" fmla="*/ 1468762 w 2315320"/>
              <a:gd name="connsiteY79" fmla="*/ 1485704 h 1732796"/>
              <a:gd name="connsiteX80" fmla="*/ 1443349 w 2315320"/>
              <a:gd name="connsiteY80" fmla="*/ 1276620 h 1732796"/>
              <a:gd name="connsiteX81" fmla="*/ 1443349 w 2315320"/>
              <a:gd name="connsiteY81" fmla="*/ 1276620 h 1732796"/>
              <a:gd name="connsiteX82" fmla="*/ 2196819 w 2315320"/>
              <a:gd name="connsiteY82" fmla="*/ 1276620 h 1732796"/>
              <a:gd name="connsiteX83" fmla="*/ 2196819 w 2315320"/>
              <a:gd name="connsiteY83" fmla="*/ 1276620 h 1732796"/>
              <a:gd name="connsiteX84" fmla="*/ 2222248 w 2315320"/>
              <a:gd name="connsiteY84" fmla="*/ 1276620 h 1732796"/>
              <a:gd name="connsiteX85" fmla="*/ 2243270 w 2315320"/>
              <a:gd name="connsiteY85" fmla="*/ 1270289 h 1732796"/>
              <a:gd name="connsiteX86" fmla="*/ 2260223 w 2315320"/>
              <a:gd name="connsiteY86" fmla="*/ 1263958 h 1732796"/>
              <a:gd name="connsiteX87" fmla="*/ 2281414 w 2315320"/>
              <a:gd name="connsiteY87" fmla="*/ 1254442 h 1732796"/>
              <a:gd name="connsiteX88" fmla="*/ 2294128 w 2315320"/>
              <a:gd name="connsiteY88" fmla="*/ 1238607 h 1732796"/>
              <a:gd name="connsiteX89" fmla="*/ 2302605 w 2315320"/>
              <a:gd name="connsiteY89" fmla="*/ 1225932 h 1732796"/>
              <a:gd name="connsiteX90" fmla="*/ 2311082 w 2315320"/>
              <a:gd name="connsiteY90" fmla="*/ 1210097 h 1732796"/>
              <a:gd name="connsiteX91" fmla="*/ 2315319 w 2315320"/>
              <a:gd name="connsiteY91" fmla="*/ 1191091 h 1732796"/>
              <a:gd name="connsiteX92" fmla="*/ 2315319 w 2315320"/>
              <a:gd name="connsiteY92" fmla="*/ 88688 h 1732796"/>
              <a:gd name="connsiteX93" fmla="*/ 2315319 w 2315320"/>
              <a:gd name="connsiteY93" fmla="*/ 88688 h 1732796"/>
              <a:gd name="connsiteX94" fmla="*/ 2311081 w 2315320"/>
              <a:gd name="connsiteY94" fmla="*/ 69656 h 1732796"/>
              <a:gd name="connsiteX95" fmla="*/ 2302605 w 2315320"/>
              <a:gd name="connsiteY95" fmla="*/ 53797 h 1732796"/>
              <a:gd name="connsiteX96" fmla="*/ 2294128 w 2315320"/>
              <a:gd name="connsiteY96" fmla="*/ 41109 h 1732796"/>
              <a:gd name="connsiteX97" fmla="*/ 2281414 w 2315320"/>
              <a:gd name="connsiteY97" fmla="*/ 25375 h 1732796"/>
              <a:gd name="connsiteX98" fmla="*/ 2260223 w 2315320"/>
              <a:gd name="connsiteY98" fmla="*/ 15859 h 1732796"/>
              <a:gd name="connsiteX99" fmla="*/ 2243270 w 2315320"/>
              <a:gd name="connsiteY99" fmla="*/ 9516 h 1732796"/>
              <a:gd name="connsiteX100" fmla="*/ 2222248 w 2315320"/>
              <a:gd name="connsiteY100" fmla="*/ 3172 h 1732796"/>
              <a:gd name="connsiteX101" fmla="*/ 2196819 w 2315320"/>
              <a:gd name="connsiteY101" fmla="*/ 0 h 1732796"/>
              <a:gd name="connsiteX102" fmla="*/ 114284 w 2315320"/>
              <a:gd name="connsiteY102" fmla="*/ 0 h 17327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</a:cxnLst>
            <a:rect l="l" t="t" r="r" b="b"/>
            <a:pathLst>
              <a:path w="2315320" h="1732796">
                <a:moveTo>
                  <a:pt x="114284" y="0"/>
                </a:moveTo>
                <a:lnTo>
                  <a:pt x="114284" y="0"/>
                </a:lnTo>
                <a:lnTo>
                  <a:pt x="88886" y="3171"/>
                </a:lnTo>
                <a:lnTo>
                  <a:pt x="67722" y="9516"/>
                </a:lnTo>
                <a:lnTo>
                  <a:pt x="50792" y="15859"/>
                </a:lnTo>
                <a:lnTo>
                  <a:pt x="29628" y="25375"/>
                </a:lnTo>
                <a:lnTo>
                  <a:pt x="16930" y="41109"/>
                </a:lnTo>
                <a:lnTo>
                  <a:pt x="8465" y="53796"/>
                </a:lnTo>
                <a:lnTo>
                  <a:pt x="0" y="69656"/>
                </a:lnTo>
                <a:lnTo>
                  <a:pt x="0" y="88688"/>
                </a:lnTo>
                <a:lnTo>
                  <a:pt x="0" y="1191091"/>
                </a:lnTo>
                <a:lnTo>
                  <a:pt x="0" y="1191091"/>
                </a:lnTo>
                <a:lnTo>
                  <a:pt x="0" y="1210097"/>
                </a:lnTo>
                <a:lnTo>
                  <a:pt x="8466" y="1225932"/>
                </a:lnTo>
                <a:lnTo>
                  <a:pt x="16931" y="1238607"/>
                </a:lnTo>
                <a:lnTo>
                  <a:pt x="29629" y="1254442"/>
                </a:lnTo>
                <a:lnTo>
                  <a:pt x="50793" y="1263957"/>
                </a:lnTo>
                <a:lnTo>
                  <a:pt x="67723" y="1270289"/>
                </a:lnTo>
                <a:lnTo>
                  <a:pt x="88887" y="1276620"/>
                </a:lnTo>
                <a:lnTo>
                  <a:pt x="114284" y="1276620"/>
                </a:lnTo>
                <a:lnTo>
                  <a:pt x="114284" y="1276620"/>
                </a:lnTo>
                <a:lnTo>
                  <a:pt x="867715" y="1276620"/>
                </a:lnTo>
                <a:lnTo>
                  <a:pt x="867715" y="1276620"/>
                </a:lnTo>
                <a:lnTo>
                  <a:pt x="842319" y="1485704"/>
                </a:lnTo>
                <a:lnTo>
                  <a:pt x="842319" y="1485704"/>
                </a:lnTo>
                <a:lnTo>
                  <a:pt x="601047" y="1482532"/>
                </a:lnTo>
                <a:lnTo>
                  <a:pt x="596809" y="1485704"/>
                </a:lnTo>
                <a:lnTo>
                  <a:pt x="596809" y="1485704"/>
                </a:lnTo>
                <a:lnTo>
                  <a:pt x="575651" y="1485704"/>
                </a:lnTo>
                <a:lnTo>
                  <a:pt x="558716" y="1492036"/>
                </a:lnTo>
                <a:lnTo>
                  <a:pt x="546017" y="1498379"/>
                </a:lnTo>
                <a:lnTo>
                  <a:pt x="529082" y="1504711"/>
                </a:lnTo>
                <a:lnTo>
                  <a:pt x="516384" y="1514214"/>
                </a:lnTo>
                <a:lnTo>
                  <a:pt x="507924" y="1526889"/>
                </a:lnTo>
                <a:lnTo>
                  <a:pt x="499465" y="1536393"/>
                </a:lnTo>
                <a:lnTo>
                  <a:pt x="490989" y="1552227"/>
                </a:lnTo>
                <a:lnTo>
                  <a:pt x="490989" y="1552227"/>
                </a:lnTo>
                <a:lnTo>
                  <a:pt x="486767" y="1561730"/>
                </a:lnTo>
                <a:lnTo>
                  <a:pt x="461372" y="1628256"/>
                </a:lnTo>
                <a:lnTo>
                  <a:pt x="461372" y="1628256"/>
                </a:lnTo>
                <a:lnTo>
                  <a:pt x="457134" y="1634592"/>
                </a:lnTo>
                <a:lnTo>
                  <a:pt x="457134" y="1634592"/>
                </a:lnTo>
                <a:lnTo>
                  <a:pt x="452896" y="1650431"/>
                </a:lnTo>
                <a:lnTo>
                  <a:pt x="452896" y="1650431"/>
                </a:lnTo>
                <a:lnTo>
                  <a:pt x="457134" y="1666270"/>
                </a:lnTo>
                <a:lnTo>
                  <a:pt x="461372" y="1678942"/>
                </a:lnTo>
                <a:lnTo>
                  <a:pt x="469831" y="1691614"/>
                </a:lnTo>
                <a:lnTo>
                  <a:pt x="478291" y="1704285"/>
                </a:lnTo>
                <a:lnTo>
                  <a:pt x="478291" y="1704285"/>
                </a:lnTo>
                <a:lnTo>
                  <a:pt x="499465" y="1716957"/>
                </a:lnTo>
                <a:lnTo>
                  <a:pt x="520623" y="1726460"/>
                </a:lnTo>
                <a:lnTo>
                  <a:pt x="546018" y="1732796"/>
                </a:lnTo>
                <a:lnTo>
                  <a:pt x="571413" y="1732796"/>
                </a:lnTo>
                <a:lnTo>
                  <a:pt x="1739601" y="1732796"/>
                </a:lnTo>
                <a:lnTo>
                  <a:pt x="1739601" y="1732796"/>
                </a:lnTo>
                <a:lnTo>
                  <a:pt x="1765030" y="1732796"/>
                </a:lnTo>
                <a:lnTo>
                  <a:pt x="1786221" y="1726460"/>
                </a:lnTo>
                <a:lnTo>
                  <a:pt x="1807412" y="1716957"/>
                </a:lnTo>
                <a:lnTo>
                  <a:pt x="1828603" y="1707452"/>
                </a:lnTo>
                <a:lnTo>
                  <a:pt x="1828603" y="1707452"/>
                </a:lnTo>
                <a:lnTo>
                  <a:pt x="1841318" y="1691614"/>
                </a:lnTo>
                <a:lnTo>
                  <a:pt x="1849625" y="1675774"/>
                </a:lnTo>
                <a:lnTo>
                  <a:pt x="1853863" y="1659935"/>
                </a:lnTo>
                <a:lnTo>
                  <a:pt x="1853863" y="1640927"/>
                </a:lnTo>
                <a:lnTo>
                  <a:pt x="1853863" y="1640927"/>
                </a:lnTo>
                <a:lnTo>
                  <a:pt x="1849625" y="1628256"/>
                </a:lnTo>
                <a:lnTo>
                  <a:pt x="1849625" y="1628256"/>
                </a:lnTo>
                <a:lnTo>
                  <a:pt x="1815889" y="1549055"/>
                </a:lnTo>
                <a:lnTo>
                  <a:pt x="1820127" y="1552227"/>
                </a:lnTo>
                <a:lnTo>
                  <a:pt x="1820127" y="1552227"/>
                </a:lnTo>
                <a:lnTo>
                  <a:pt x="1807412" y="1533221"/>
                </a:lnTo>
                <a:lnTo>
                  <a:pt x="1798935" y="1517386"/>
                </a:lnTo>
                <a:lnTo>
                  <a:pt x="1786221" y="1507883"/>
                </a:lnTo>
                <a:lnTo>
                  <a:pt x="1769268" y="1498379"/>
                </a:lnTo>
                <a:lnTo>
                  <a:pt x="1739601" y="1488864"/>
                </a:lnTo>
                <a:lnTo>
                  <a:pt x="1714172" y="1485704"/>
                </a:lnTo>
                <a:lnTo>
                  <a:pt x="1714172" y="1485704"/>
                </a:lnTo>
                <a:lnTo>
                  <a:pt x="1714172" y="1485704"/>
                </a:lnTo>
                <a:lnTo>
                  <a:pt x="1468762" y="1485704"/>
                </a:lnTo>
                <a:lnTo>
                  <a:pt x="1468762" y="1485704"/>
                </a:lnTo>
                <a:lnTo>
                  <a:pt x="1443349" y="1276620"/>
                </a:lnTo>
                <a:lnTo>
                  <a:pt x="1443349" y="1276620"/>
                </a:lnTo>
                <a:lnTo>
                  <a:pt x="2196819" y="1276620"/>
                </a:lnTo>
                <a:lnTo>
                  <a:pt x="2196819" y="1276620"/>
                </a:lnTo>
                <a:lnTo>
                  <a:pt x="2222248" y="1276620"/>
                </a:lnTo>
                <a:lnTo>
                  <a:pt x="2243270" y="1270289"/>
                </a:lnTo>
                <a:lnTo>
                  <a:pt x="2260223" y="1263958"/>
                </a:lnTo>
                <a:lnTo>
                  <a:pt x="2281414" y="1254442"/>
                </a:lnTo>
                <a:lnTo>
                  <a:pt x="2294128" y="1238607"/>
                </a:lnTo>
                <a:lnTo>
                  <a:pt x="2302605" y="1225932"/>
                </a:lnTo>
                <a:lnTo>
                  <a:pt x="2311082" y="1210097"/>
                </a:lnTo>
                <a:lnTo>
                  <a:pt x="2315319" y="1191091"/>
                </a:lnTo>
                <a:lnTo>
                  <a:pt x="2315319" y="88688"/>
                </a:lnTo>
                <a:lnTo>
                  <a:pt x="2315319" y="88688"/>
                </a:lnTo>
                <a:lnTo>
                  <a:pt x="2311081" y="69656"/>
                </a:lnTo>
                <a:lnTo>
                  <a:pt x="2302605" y="53797"/>
                </a:lnTo>
                <a:lnTo>
                  <a:pt x="2294128" y="41109"/>
                </a:lnTo>
                <a:lnTo>
                  <a:pt x="2281414" y="25375"/>
                </a:lnTo>
                <a:lnTo>
                  <a:pt x="2260223" y="15859"/>
                </a:lnTo>
                <a:lnTo>
                  <a:pt x="2243270" y="9516"/>
                </a:lnTo>
                <a:lnTo>
                  <a:pt x="2222248" y="3172"/>
                </a:lnTo>
                <a:lnTo>
                  <a:pt x="2196819" y="0"/>
                </a:lnTo>
                <a:lnTo>
                  <a:pt x="114284" y="0"/>
                </a:lnTo>
              </a:path>
            </a:pathLst>
          </a:custGeom>
          <a:solidFill>
            <a:srgbClr val="99d9e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08974" y="3829911"/>
            <a:ext cx="2213669" cy="1656844"/>
          </a:xfrm>
          <a:custGeom>
            <a:avLst/>
            <a:gdLst>
              <a:gd name="connsiteX0" fmla="*/ 63492 w 2213669"/>
              <a:gd name="connsiteY0" fmla="*/ 0 h 1656844"/>
              <a:gd name="connsiteX1" fmla="*/ 63492 w 2213669"/>
              <a:gd name="connsiteY1" fmla="*/ 0 h 1656844"/>
              <a:gd name="connsiteX2" fmla="*/ 50792 w 2213669"/>
              <a:gd name="connsiteY2" fmla="*/ 3172 h 1656844"/>
              <a:gd name="connsiteX3" fmla="*/ 38094 w 2213669"/>
              <a:gd name="connsiteY3" fmla="*/ 6344 h 1656844"/>
              <a:gd name="connsiteX4" fmla="*/ 16930 w 2213669"/>
              <a:gd name="connsiteY4" fmla="*/ 15859 h 1656844"/>
              <a:gd name="connsiteX5" fmla="*/ 4233 w 2213669"/>
              <a:gd name="connsiteY5" fmla="*/ 31719 h 1656844"/>
              <a:gd name="connsiteX6" fmla="*/ 0 w 2213669"/>
              <a:gd name="connsiteY6" fmla="*/ 41235 h 1656844"/>
              <a:gd name="connsiteX7" fmla="*/ 0 w 2213669"/>
              <a:gd name="connsiteY7" fmla="*/ 50751 h 1656844"/>
              <a:gd name="connsiteX8" fmla="*/ 0 w 2213669"/>
              <a:gd name="connsiteY8" fmla="*/ 1153154 h 1656844"/>
              <a:gd name="connsiteX9" fmla="*/ 0 w 2213669"/>
              <a:gd name="connsiteY9" fmla="*/ 1153154 h 1656844"/>
              <a:gd name="connsiteX10" fmla="*/ 0 w 2213669"/>
              <a:gd name="connsiteY10" fmla="*/ 1162657 h 1656844"/>
              <a:gd name="connsiteX11" fmla="*/ 4233 w 2213669"/>
              <a:gd name="connsiteY11" fmla="*/ 1172161 h 1656844"/>
              <a:gd name="connsiteX12" fmla="*/ 16931 w 2213669"/>
              <a:gd name="connsiteY12" fmla="*/ 1187995 h 1656844"/>
              <a:gd name="connsiteX13" fmla="*/ 38095 w 2213669"/>
              <a:gd name="connsiteY13" fmla="*/ 1197498 h 1656844"/>
              <a:gd name="connsiteX14" fmla="*/ 50793 w 2213669"/>
              <a:gd name="connsiteY14" fmla="*/ 1200670 h 1656844"/>
              <a:gd name="connsiteX15" fmla="*/ 63492 w 2213669"/>
              <a:gd name="connsiteY15" fmla="*/ 1200670 h 1656844"/>
              <a:gd name="connsiteX16" fmla="*/ 63492 w 2213669"/>
              <a:gd name="connsiteY16" fmla="*/ 1200670 h 1656844"/>
              <a:gd name="connsiteX17" fmla="*/ 876173 w 2213669"/>
              <a:gd name="connsiteY17" fmla="*/ 1200670 h 1656844"/>
              <a:gd name="connsiteX18" fmla="*/ 876173 w 2213669"/>
              <a:gd name="connsiteY18" fmla="*/ 1200670 h 1656844"/>
              <a:gd name="connsiteX19" fmla="*/ 838080 w 2213669"/>
              <a:gd name="connsiteY19" fmla="*/ 1485781 h 1656844"/>
              <a:gd name="connsiteX20" fmla="*/ 838080 w 2213669"/>
              <a:gd name="connsiteY20" fmla="*/ 1485781 h 1656844"/>
              <a:gd name="connsiteX21" fmla="*/ 550254 w 2213669"/>
              <a:gd name="connsiteY21" fmla="*/ 1482608 h 1656844"/>
              <a:gd name="connsiteX22" fmla="*/ 550254 w 2213669"/>
              <a:gd name="connsiteY22" fmla="*/ 1485781 h 1656844"/>
              <a:gd name="connsiteX23" fmla="*/ 550254 w 2213669"/>
              <a:gd name="connsiteY23" fmla="*/ 1485781 h 1656844"/>
              <a:gd name="connsiteX24" fmla="*/ 533319 w 2213669"/>
              <a:gd name="connsiteY24" fmla="*/ 1485781 h 1656844"/>
              <a:gd name="connsiteX25" fmla="*/ 516400 w 2213669"/>
              <a:gd name="connsiteY25" fmla="*/ 1495283 h 1656844"/>
              <a:gd name="connsiteX26" fmla="*/ 503702 w 2213669"/>
              <a:gd name="connsiteY26" fmla="*/ 1504787 h 1656844"/>
              <a:gd name="connsiteX27" fmla="*/ 491004 w 2213669"/>
              <a:gd name="connsiteY27" fmla="*/ 1523793 h 1656844"/>
              <a:gd name="connsiteX28" fmla="*/ 491004 w 2213669"/>
              <a:gd name="connsiteY28" fmla="*/ 1523793 h 1656844"/>
              <a:gd name="connsiteX29" fmla="*/ 486766 w 2213669"/>
              <a:gd name="connsiteY29" fmla="*/ 1536469 h 1656844"/>
              <a:gd name="connsiteX30" fmla="*/ 457133 w 2213669"/>
              <a:gd name="connsiteY30" fmla="*/ 1599823 h 1656844"/>
              <a:gd name="connsiteX31" fmla="*/ 457133 w 2213669"/>
              <a:gd name="connsiteY31" fmla="*/ 1599823 h 1656844"/>
              <a:gd name="connsiteX32" fmla="*/ 457133 w 2213669"/>
              <a:gd name="connsiteY32" fmla="*/ 1606158 h 1656844"/>
              <a:gd name="connsiteX33" fmla="*/ 457133 w 2213669"/>
              <a:gd name="connsiteY33" fmla="*/ 1606158 h 1656844"/>
              <a:gd name="connsiteX34" fmla="*/ 452894 w 2213669"/>
              <a:gd name="connsiteY34" fmla="*/ 1612494 h 1656844"/>
              <a:gd name="connsiteX35" fmla="*/ 452894 w 2213669"/>
              <a:gd name="connsiteY35" fmla="*/ 1612494 h 1656844"/>
              <a:gd name="connsiteX36" fmla="*/ 457133 w 2213669"/>
              <a:gd name="connsiteY36" fmla="*/ 1628333 h 1656844"/>
              <a:gd name="connsiteX37" fmla="*/ 469831 w 2213669"/>
              <a:gd name="connsiteY37" fmla="*/ 1641006 h 1656844"/>
              <a:gd name="connsiteX38" fmla="*/ 469831 w 2213669"/>
              <a:gd name="connsiteY38" fmla="*/ 1641006 h 1656844"/>
              <a:gd name="connsiteX39" fmla="*/ 478290 w 2213669"/>
              <a:gd name="connsiteY39" fmla="*/ 1647341 h 1656844"/>
              <a:gd name="connsiteX40" fmla="*/ 491004 w 2213669"/>
              <a:gd name="connsiteY40" fmla="*/ 1653677 h 1656844"/>
              <a:gd name="connsiteX41" fmla="*/ 503702 w 2213669"/>
              <a:gd name="connsiteY41" fmla="*/ 1656844 h 1656844"/>
              <a:gd name="connsiteX42" fmla="*/ 520621 w 2213669"/>
              <a:gd name="connsiteY42" fmla="*/ 1656844 h 1656844"/>
              <a:gd name="connsiteX43" fmla="*/ 1688809 w 2213669"/>
              <a:gd name="connsiteY43" fmla="*/ 1656844 h 1656844"/>
              <a:gd name="connsiteX44" fmla="*/ 1688809 w 2213669"/>
              <a:gd name="connsiteY44" fmla="*/ 1656844 h 1656844"/>
              <a:gd name="connsiteX45" fmla="*/ 1705761 w 2213669"/>
              <a:gd name="connsiteY45" fmla="*/ 1656844 h 1656844"/>
              <a:gd name="connsiteX46" fmla="*/ 1718476 w 2213669"/>
              <a:gd name="connsiteY46" fmla="*/ 1653677 h 1656844"/>
              <a:gd name="connsiteX47" fmla="*/ 1726952 w 2213669"/>
              <a:gd name="connsiteY47" fmla="*/ 1650509 h 1656844"/>
              <a:gd name="connsiteX48" fmla="*/ 1739667 w 2213669"/>
              <a:gd name="connsiteY48" fmla="*/ 1644172 h 1656844"/>
              <a:gd name="connsiteX49" fmla="*/ 1739667 w 2213669"/>
              <a:gd name="connsiteY49" fmla="*/ 1644172 h 1656844"/>
              <a:gd name="connsiteX50" fmla="*/ 1748143 w 2213669"/>
              <a:gd name="connsiteY50" fmla="*/ 1634669 h 1656844"/>
              <a:gd name="connsiteX51" fmla="*/ 1752382 w 2213669"/>
              <a:gd name="connsiteY51" fmla="*/ 1625166 h 1656844"/>
              <a:gd name="connsiteX52" fmla="*/ 1752382 w 2213669"/>
              <a:gd name="connsiteY52" fmla="*/ 1615661 h 1656844"/>
              <a:gd name="connsiteX53" fmla="*/ 1752382 w 2213669"/>
              <a:gd name="connsiteY53" fmla="*/ 1606158 h 1656844"/>
              <a:gd name="connsiteX54" fmla="*/ 1752382 w 2213669"/>
              <a:gd name="connsiteY54" fmla="*/ 1606158 h 1656844"/>
              <a:gd name="connsiteX55" fmla="*/ 1752382 w 2213669"/>
              <a:gd name="connsiteY55" fmla="*/ 1599823 h 1656844"/>
              <a:gd name="connsiteX56" fmla="*/ 1752382 w 2213669"/>
              <a:gd name="connsiteY56" fmla="*/ 1599823 h 1656844"/>
              <a:gd name="connsiteX57" fmla="*/ 1718476 w 2213669"/>
              <a:gd name="connsiteY57" fmla="*/ 1523793 h 1656844"/>
              <a:gd name="connsiteX58" fmla="*/ 1718476 w 2213669"/>
              <a:gd name="connsiteY58" fmla="*/ 1523793 h 1656844"/>
              <a:gd name="connsiteX59" fmla="*/ 1714238 w 2213669"/>
              <a:gd name="connsiteY59" fmla="*/ 1514290 h 1656844"/>
              <a:gd name="connsiteX60" fmla="*/ 1705761 w 2213669"/>
              <a:gd name="connsiteY60" fmla="*/ 1501615 h 1656844"/>
              <a:gd name="connsiteX61" fmla="*/ 1688809 w 2213669"/>
              <a:gd name="connsiteY61" fmla="*/ 1492112 h 1656844"/>
              <a:gd name="connsiteX62" fmla="*/ 1676094 w 2213669"/>
              <a:gd name="connsiteY62" fmla="*/ 1485781 h 1656844"/>
              <a:gd name="connsiteX63" fmla="*/ 1659311 w 2213669"/>
              <a:gd name="connsiteY63" fmla="*/ 1485781 h 1656844"/>
              <a:gd name="connsiteX64" fmla="*/ 1659311 w 2213669"/>
              <a:gd name="connsiteY64" fmla="*/ 1485781 h 1656844"/>
              <a:gd name="connsiteX65" fmla="*/ 1659311 w 2213669"/>
              <a:gd name="connsiteY65" fmla="*/ 1485781 h 1656844"/>
              <a:gd name="connsiteX66" fmla="*/ 1371400 w 2213669"/>
              <a:gd name="connsiteY66" fmla="*/ 1485781 h 1656844"/>
              <a:gd name="connsiteX67" fmla="*/ 1371400 w 2213669"/>
              <a:gd name="connsiteY67" fmla="*/ 1485781 h 1656844"/>
              <a:gd name="connsiteX68" fmla="*/ 1333307 w 2213669"/>
              <a:gd name="connsiteY68" fmla="*/ 1200670 h 1656844"/>
              <a:gd name="connsiteX69" fmla="*/ 1333307 w 2213669"/>
              <a:gd name="connsiteY69" fmla="*/ 1200670 h 1656844"/>
              <a:gd name="connsiteX70" fmla="*/ 2146027 w 2213669"/>
              <a:gd name="connsiteY70" fmla="*/ 1200670 h 1656844"/>
              <a:gd name="connsiteX71" fmla="*/ 2146027 w 2213669"/>
              <a:gd name="connsiteY71" fmla="*/ 1200670 h 1656844"/>
              <a:gd name="connsiteX72" fmla="*/ 2158741 w 2213669"/>
              <a:gd name="connsiteY72" fmla="*/ 1200670 h 1656844"/>
              <a:gd name="connsiteX73" fmla="*/ 2171456 w 2213669"/>
              <a:gd name="connsiteY73" fmla="*/ 1197498 h 1656844"/>
              <a:gd name="connsiteX74" fmla="*/ 2192478 w 2213669"/>
              <a:gd name="connsiteY74" fmla="*/ 1187995 h 1656844"/>
              <a:gd name="connsiteX75" fmla="*/ 2205193 w 2213669"/>
              <a:gd name="connsiteY75" fmla="*/ 1172161 h 1656844"/>
              <a:gd name="connsiteX76" fmla="*/ 2209431 w 2213669"/>
              <a:gd name="connsiteY76" fmla="*/ 1162657 h 1656844"/>
              <a:gd name="connsiteX77" fmla="*/ 2213669 w 2213669"/>
              <a:gd name="connsiteY77" fmla="*/ 1153154 h 1656844"/>
              <a:gd name="connsiteX78" fmla="*/ 2213668 w 2213669"/>
              <a:gd name="connsiteY78" fmla="*/ 50751 h 1656844"/>
              <a:gd name="connsiteX79" fmla="*/ 2213668 w 2213669"/>
              <a:gd name="connsiteY79" fmla="*/ 50751 h 1656844"/>
              <a:gd name="connsiteX80" fmla="*/ 2209431 w 2213669"/>
              <a:gd name="connsiteY80" fmla="*/ 41235 h 1656844"/>
              <a:gd name="connsiteX81" fmla="*/ 2205192 w 2213669"/>
              <a:gd name="connsiteY81" fmla="*/ 31720 h 1656844"/>
              <a:gd name="connsiteX82" fmla="*/ 2192477 w 2213669"/>
              <a:gd name="connsiteY82" fmla="*/ 15860 h 1656844"/>
              <a:gd name="connsiteX83" fmla="*/ 2171456 w 2213669"/>
              <a:gd name="connsiteY83" fmla="*/ 6344 h 1656844"/>
              <a:gd name="connsiteX84" fmla="*/ 2158741 w 2213669"/>
              <a:gd name="connsiteY84" fmla="*/ 3172 h 1656844"/>
              <a:gd name="connsiteX85" fmla="*/ 2146027 w 2213669"/>
              <a:gd name="connsiteY85" fmla="*/ 0 h 1656844"/>
              <a:gd name="connsiteX86" fmla="*/ 63492 w 2213669"/>
              <a:gd name="connsiteY86" fmla="*/ 0 h 1656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</a:cxnLst>
            <a:rect l="l" t="t" r="r" b="b"/>
            <a:pathLst>
              <a:path w="2213669" h="1656844">
                <a:moveTo>
                  <a:pt x="63492" y="0"/>
                </a:moveTo>
                <a:lnTo>
                  <a:pt x="63492" y="0"/>
                </a:lnTo>
                <a:lnTo>
                  <a:pt x="50792" y="3172"/>
                </a:lnTo>
                <a:lnTo>
                  <a:pt x="38094" y="6344"/>
                </a:lnTo>
                <a:lnTo>
                  <a:pt x="16930" y="15859"/>
                </a:lnTo>
                <a:lnTo>
                  <a:pt x="4233" y="31719"/>
                </a:lnTo>
                <a:lnTo>
                  <a:pt x="0" y="41235"/>
                </a:lnTo>
                <a:lnTo>
                  <a:pt x="0" y="50751"/>
                </a:lnTo>
                <a:lnTo>
                  <a:pt x="0" y="1153154"/>
                </a:lnTo>
                <a:lnTo>
                  <a:pt x="0" y="1153154"/>
                </a:lnTo>
                <a:lnTo>
                  <a:pt x="0" y="1162657"/>
                </a:lnTo>
                <a:lnTo>
                  <a:pt x="4233" y="1172161"/>
                </a:lnTo>
                <a:lnTo>
                  <a:pt x="16931" y="1187995"/>
                </a:lnTo>
                <a:lnTo>
                  <a:pt x="38095" y="1197498"/>
                </a:lnTo>
                <a:lnTo>
                  <a:pt x="50793" y="1200670"/>
                </a:lnTo>
                <a:lnTo>
                  <a:pt x="63492" y="1200670"/>
                </a:lnTo>
                <a:lnTo>
                  <a:pt x="63492" y="1200670"/>
                </a:lnTo>
                <a:lnTo>
                  <a:pt x="876173" y="1200670"/>
                </a:lnTo>
                <a:lnTo>
                  <a:pt x="876173" y="1200670"/>
                </a:lnTo>
                <a:lnTo>
                  <a:pt x="838080" y="1485781"/>
                </a:lnTo>
                <a:lnTo>
                  <a:pt x="838080" y="1485781"/>
                </a:lnTo>
                <a:lnTo>
                  <a:pt x="550254" y="1482608"/>
                </a:lnTo>
                <a:lnTo>
                  <a:pt x="550254" y="1485781"/>
                </a:lnTo>
                <a:lnTo>
                  <a:pt x="550254" y="1485781"/>
                </a:lnTo>
                <a:lnTo>
                  <a:pt x="533319" y="1485781"/>
                </a:lnTo>
                <a:lnTo>
                  <a:pt x="516400" y="1495283"/>
                </a:lnTo>
                <a:lnTo>
                  <a:pt x="503702" y="1504787"/>
                </a:lnTo>
                <a:lnTo>
                  <a:pt x="491004" y="1523793"/>
                </a:lnTo>
                <a:lnTo>
                  <a:pt x="491004" y="1523793"/>
                </a:lnTo>
                <a:lnTo>
                  <a:pt x="486766" y="1536469"/>
                </a:lnTo>
                <a:lnTo>
                  <a:pt x="457133" y="1599823"/>
                </a:lnTo>
                <a:lnTo>
                  <a:pt x="457133" y="1599823"/>
                </a:lnTo>
                <a:lnTo>
                  <a:pt x="457133" y="1606158"/>
                </a:lnTo>
                <a:lnTo>
                  <a:pt x="457133" y="1606158"/>
                </a:lnTo>
                <a:lnTo>
                  <a:pt x="452894" y="1612494"/>
                </a:lnTo>
                <a:lnTo>
                  <a:pt x="452894" y="1612494"/>
                </a:lnTo>
                <a:lnTo>
                  <a:pt x="457133" y="1628333"/>
                </a:lnTo>
                <a:lnTo>
                  <a:pt x="469831" y="1641006"/>
                </a:lnTo>
                <a:lnTo>
                  <a:pt x="469831" y="1641006"/>
                </a:lnTo>
                <a:lnTo>
                  <a:pt x="478290" y="1647341"/>
                </a:lnTo>
                <a:lnTo>
                  <a:pt x="491004" y="1653677"/>
                </a:lnTo>
                <a:lnTo>
                  <a:pt x="503702" y="1656844"/>
                </a:lnTo>
                <a:lnTo>
                  <a:pt x="520621" y="1656844"/>
                </a:lnTo>
                <a:lnTo>
                  <a:pt x="1688809" y="1656844"/>
                </a:lnTo>
                <a:lnTo>
                  <a:pt x="1688809" y="1656844"/>
                </a:lnTo>
                <a:lnTo>
                  <a:pt x="1705761" y="1656844"/>
                </a:lnTo>
                <a:lnTo>
                  <a:pt x="1718476" y="1653677"/>
                </a:lnTo>
                <a:lnTo>
                  <a:pt x="1726952" y="1650509"/>
                </a:lnTo>
                <a:lnTo>
                  <a:pt x="1739667" y="1644172"/>
                </a:lnTo>
                <a:lnTo>
                  <a:pt x="1739667" y="1644172"/>
                </a:lnTo>
                <a:lnTo>
                  <a:pt x="1748143" y="1634669"/>
                </a:lnTo>
                <a:lnTo>
                  <a:pt x="1752382" y="1625166"/>
                </a:lnTo>
                <a:lnTo>
                  <a:pt x="1752382" y="1615661"/>
                </a:lnTo>
                <a:lnTo>
                  <a:pt x="1752382" y="1606158"/>
                </a:lnTo>
                <a:lnTo>
                  <a:pt x="1752382" y="1606158"/>
                </a:lnTo>
                <a:lnTo>
                  <a:pt x="1752382" y="1599823"/>
                </a:lnTo>
                <a:lnTo>
                  <a:pt x="1752382" y="1599823"/>
                </a:lnTo>
                <a:lnTo>
                  <a:pt x="1718476" y="1523793"/>
                </a:lnTo>
                <a:lnTo>
                  <a:pt x="1718476" y="1523793"/>
                </a:lnTo>
                <a:lnTo>
                  <a:pt x="1714238" y="1514290"/>
                </a:lnTo>
                <a:lnTo>
                  <a:pt x="1705761" y="1501615"/>
                </a:lnTo>
                <a:lnTo>
                  <a:pt x="1688809" y="1492112"/>
                </a:lnTo>
                <a:lnTo>
                  <a:pt x="1676094" y="1485781"/>
                </a:lnTo>
                <a:lnTo>
                  <a:pt x="1659311" y="1485781"/>
                </a:lnTo>
                <a:lnTo>
                  <a:pt x="1659311" y="1485781"/>
                </a:lnTo>
                <a:lnTo>
                  <a:pt x="1659311" y="1485781"/>
                </a:lnTo>
                <a:lnTo>
                  <a:pt x="1371400" y="1485781"/>
                </a:lnTo>
                <a:lnTo>
                  <a:pt x="1371400" y="1485781"/>
                </a:lnTo>
                <a:lnTo>
                  <a:pt x="1333307" y="1200670"/>
                </a:lnTo>
                <a:lnTo>
                  <a:pt x="1333307" y="1200670"/>
                </a:lnTo>
                <a:lnTo>
                  <a:pt x="2146027" y="1200670"/>
                </a:lnTo>
                <a:lnTo>
                  <a:pt x="2146027" y="1200670"/>
                </a:lnTo>
                <a:lnTo>
                  <a:pt x="2158741" y="1200670"/>
                </a:lnTo>
                <a:lnTo>
                  <a:pt x="2171456" y="1197498"/>
                </a:lnTo>
                <a:lnTo>
                  <a:pt x="2192478" y="1187995"/>
                </a:lnTo>
                <a:lnTo>
                  <a:pt x="2205193" y="1172161"/>
                </a:lnTo>
                <a:lnTo>
                  <a:pt x="2209431" y="1162657"/>
                </a:lnTo>
                <a:lnTo>
                  <a:pt x="2213669" y="1153154"/>
                </a:lnTo>
                <a:lnTo>
                  <a:pt x="2213668" y="50751"/>
                </a:lnTo>
                <a:lnTo>
                  <a:pt x="2213668" y="50751"/>
                </a:lnTo>
                <a:lnTo>
                  <a:pt x="2209431" y="41235"/>
                </a:lnTo>
                <a:lnTo>
                  <a:pt x="2205192" y="31720"/>
                </a:lnTo>
                <a:lnTo>
                  <a:pt x="2192477" y="15860"/>
                </a:lnTo>
                <a:lnTo>
                  <a:pt x="2171456" y="6344"/>
                </a:lnTo>
                <a:lnTo>
                  <a:pt x="2158741" y="3172"/>
                </a:lnTo>
                <a:lnTo>
                  <a:pt x="2146027" y="0"/>
                </a:lnTo>
                <a:lnTo>
                  <a:pt x="63492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64000" y="3871147"/>
            <a:ext cx="2103716" cy="1118249"/>
          </a:xfrm>
          <a:custGeom>
            <a:avLst/>
            <a:gdLst>
              <a:gd name="connsiteX0" fmla="*/ 2091001 w 2103716"/>
              <a:gd name="connsiteY0" fmla="*/ 0 h 1118249"/>
              <a:gd name="connsiteX1" fmla="*/ 8466 w 2103716"/>
              <a:gd name="connsiteY1" fmla="*/ 0 h 1118249"/>
              <a:gd name="connsiteX2" fmla="*/ 8466 w 2103716"/>
              <a:gd name="connsiteY2" fmla="*/ 0 h 1118249"/>
              <a:gd name="connsiteX3" fmla="*/ 0 w 2103716"/>
              <a:gd name="connsiteY3" fmla="*/ 3171 h 1118249"/>
              <a:gd name="connsiteX4" fmla="*/ 0 w 2103716"/>
              <a:gd name="connsiteY4" fmla="*/ 9516 h 1118249"/>
              <a:gd name="connsiteX5" fmla="*/ 0 w 2103716"/>
              <a:gd name="connsiteY5" fmla="*/ 1111918 h 1118249"/>
              <a:gd name="connsiteX6" fmla="*/ 0 w 2103716"/>
              <a:gd name="connsiteY6" fmla="*/ 1111918 h 1118249"/>
              <a:gd name="connsiteX7" fmla="*/ 0 w 2103716"/>
              <a:gd name="connsiteY7" fmla="*/ 1118249 h 1118249"/>
              <a:gd name="connsiteX8" fmla="*/ 8466 w 2103716"/>
              <a:gd name="connsiteY8" fmla="*/ 1118249 h 1118249"/>
              <a:gd name="connsiteX9" fmla="*/ 850781 w 2103716"/>
              <a:gd name="connsiteY9" fmla="*/ 1118249 h 1118249"/>
              <a:gd name="connsiteX10" fmla="*/ 1235950 w 2103716"/>
              <a:gd name="connsiteY10" fmla="*/ 1118249 h 1118249"/>
              <a:gd name="connsiteX11" fmla="*/ 1248647 w 2103716"/>
              <a:gd name="connsiteY11" fmla="*/ 1118249 h 1118249"/>
              <a:gd name="connsiteX12" fmla="*/ 2091001 w 2103716"/>
              <a:gd name="connsiteY12" fmla="*/ 1118249 h 1118249"/>
              <a:gd name="connsiteX13" fmla="*/ 2091001 w 2103716"/>
              <a:gd name="connsiteY13" fmla="*/ 1118249 h 1118249"/>
              <a:gd name="connsiteX14" fmla="*/ 2099478 w 2103716"/>
              <a:gd name="connsiteY14" fmla="*/ 1118249 h 1118249"/>
              <a:gd name="connsiteX15" fmla="*/ 2103715 w 2103716"/>
              <a:gd name="connsiteY15" fmla="*/ 1111918 h 1118249"/>
              <a:gd name="connsiteX16" fmla="*/ 2103715 w 2103716"/>
              <a:gd name="connsiteY16" fmla="*/ 9516 h 1118249"/>
              <a:gd name="connsiteX17" fmla="*/ 2103715 w 2103716"/>
              <a:gd name="connsiteY17" fmla="*/ 9516 h 1118249"/>
              <a:gd name="connsiteX18" fmla="*/ 2099477 w 2103716"/>
              <a:gd name="connsiteY18" fmla="*/ 3171 h 1118249"/>
              <a:gd name="connsiteX19" fmla="*/ 2091001 w 2103716"/>
              <a:gd name="connsiteY19" fmla="*/ 0 h 11182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2103716" h="1118249">
                <a:moveTo>
                  <a:pt x="2091001" y="0"/>
                </a:moveTo>
                <a:lnTo>
                  <a:pt x="8466" y="0"/>
                </a:lnTo>
                <a:lnTo>
                  <a:pt x="8466" y="0"/>
                </a:lnTo>
                <a:lnTo>
                  <a:pt x="0" y="3171"/>
                </a:lnTo>
                <a:lnTo>
                  <a:pt x="0" y="9516"/>
                </a:lnTo>
                <a:lnTo>
                  <a:pt x="0" y="1111918"/>
                </a:lnTo>
                <a:lnTo>
                  <a:pt x="0" y="1111918"/>
                </a:lnTo>
                <a:lnTo>
                  <a:pt x="0" y="1118249"/>
                </a:lnTo>
                <a:lnTo>
                  <a:pt x="8466" y="1118249"/>
                </a:lnTo>
                <a:lnTo>
                  <a:pt x="850781" y="1118249"/>
                </a:lnTo>
                <a:lnTo>
                  <a:pt x="1235950" y="1118249"/>
                </a:lnTo>
                <a:lnTo>
                  <a:pt x="1248647" y="1118249"/>
                </a:lnTo>
                <a:lnTo>
                  <a:pt x="2091001" y="1118249"/>
                </a:lnTo>
                <a:lnTo>
                  <a:pt x="2091001" y="1118249"/>
                </a:lnTo>
                <a:lnTo>
                  <a:pt x="2099478" y="1118249"/>
                </a:lnTo>
                <a:lnTo>
                  <a:pt x="2103715" y="1111918"/>
                </a:lnTo>
                <a:lnTo>
                  <a:pt x="2103715" y="9516"/>
                </a:lnTo>
                <a:lnTo>
                  <a:pt x="2103715" y="9516"/>
                </a:lnTo>
                <a:lnTo>
                  <a:pt x="2099477" y="3171"/>
                </a:lnTo>
                <a:lnTo>
                  <a:pt x="2091001" y="0"/>
                </a:lnTo>
              </a:path>
            </a:pathLst>
          </a:custGeom>
          <a:solidFill>
            <a:srgbClr val="cccc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97861" y="3899695"/>
            <a:ext cx="2031710" cy="1007344"/>
          </a:xfrm>
          <a:custGeom>
            <a:avLst/>
            <a:gdLst>
              <a:gd name="connsiteX0" fmla="*/ 2014757 w 2031710"/>
              <a:gd name="connsiteY0" fmla="*/ 0 h 1007344"/>
              <a:gd name="connsiteX1" fmla="*/ 0 w 2031710"/>
              <a:gd name="connsiteY1" fmla="*/ 0 h 1007344"/>
              <a:gd name="connsiteX2" fmla="*/ 0 w 2031710"/>
              <a:gd name="connsiteY2" fmla="*/ 1007344 h 1007344"/>
              <a:gd name="connsiteX3" fmla="*/ 2031710 w 2031710"/>
              <a:gd name="connsiteY3" fmla="*/ 1007344 h 1007344"/>
              <a:gd name="connsiteX4" fmla="*/ 2031710 w 2031710"/>
              <a:gd name="connsiteY4" fmla="*/ 0 h 1007344"/>
              <a:gd name="connsiteX5" fmla="*/ 2014757 w 2031710"/>
              <a:gd name="connsiteY5" fmla="*/ 0 h 10073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031710" h="1007344">
                <a:moveTo>
                  <a:pt x="2014757" y="0"/>
                </a:moveTo>
                <a:lnTo>
                  <a:pt x="0" y="0"/>
                </a:lnTo>
                <a:lnTo>
                  <a:pt x="0" y="1007344"/>
                </a:lnTo>
                <a:lnTo>
                  <a:pt x="2031710" y="1007344"/>
                </a:lnTo>
                <a:lnTo>
                  <a:pt x="2031710" y="0"/>
                </a:lnTo>
                <a:lnTo>
                  <a:pt x="2014757" y="0"/>
                </a:lnTo>
              </a:path>
            </a:pathLst>
          </a:custGeom>
          <a:solidFill>
            <a:srgbClr val="99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31728" y="3924944"/>
            <a:ext cx="1963938" cy="956745"/>
          </a:xfrm>
          <a:custGeom>
            <a:avLst/>
            <a:gdLst>
              <a:gd name="connsiteX0" fmla="*/ 1963937 w 1963938"/>
              <a:gd name="connsiteY0" fmla="*/ 0 h 956745"/>
              <a:gd name="connsiteX1" fmla="*/ 1963937 w 1963938"/>
              <a:gd name="connsiteY1" fmla="*/ 0 h 956745"/>
              <a:gd name="connsiteX2" fmla="*/ 1963938 w 1963938"/>
              <a:gd name="connsiteY2" fmla="*/ 956745 h 956745"/>
              <a:gd name="connsiteX3" fmla="*/ 1963938 w 1963938"/>
              <a:gd name="connsiteY3" fmla="*/ 956745 h 956745"/>
              <a:gd name="connsiteX4" fmla="*/ 0 w 1963938"/>
              <a:gd name="connsiteY4" fmla="*/ 956745 h 956745"/>
              <a:gd name="connsiteX5" fmla="*/ 0 w 1963938"/>
              <a:gd name="connsiteY5" fmla="*/ 956745 h 956745"/>
              <a:gd name="connsiteX6" fmla="*/ 0 w 1963938"/>
              <a:gd name="connsiteY6" fmla="*/ 0 h 956745"/>
              <a:gd name="connsiteX7" fmla="*/ 0 w 1963938"/>
              <a:gd name="connsiteY7" fmla="*/ 0 h 956745"/>
              <a:gd name="connsiteX8" fmla="*/ 1963937 w 1963938"/>
              <a:gd name="connsiteY8" fmla="*/ 0 h 9567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963938" h="956745">
                <a:moveTo>
                  <a:pt x="1963937" y="0"/>
                </a:moveTo>
                <a:lnTo>
                  <a:pt x="1963937" y="0"/>
                </a:lnTo>
                <a:lnTo>
                  <a:pt x="1963938" y="956745"/>
                </a:lnTo>
                <a:lnTo>
                  <a:pt x="1963938" y="956745"/>
                </a:lnTo>
                <a:lnTo>
                  <a:pt x="0" y="956745"/>
                </a:lnTo>
                <a:lnTo>
                  <a:pt x="0" y="956745"/>
                </a:lnTo>
                <a:lnTo>
                  <a:pt x="0" y="0"/>
                </a:lnTo>
                <a:lnTo>
                  <a:pt x="0" y="0"/>
                </a:lnTo>
                <a:lnTo>
                  <a:pt x="1963937" y="0"/>
                </a:lnTo>
              </a:path>
            </a:pathLst>
          </a:custGeom>
          <a:solidFill>
            <a:srgbClr val="67c6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57646" y="3950320"/>
            <a:ext cx="1604113" cy="906031"/>
          </a:xfrm>
          <a:custGeom>
            <a:avLst/>
            <a:gdLst>
              <a:gd name="connsiteX0" fmla="*/ 0 w 1604113"/>
              <a:gd name="connsiteY0" fmla="*/ 0 h 906031"/>
              <a:gd name="connsiteX1" fmla="*/ 0 w 1604113"/>
              <a:gd name="connsiteY1" fmla="*/ 0 h 906031"/>
              <a:gd name="connsiteX2" fmla="*/ 1604113 w 1604113"/>
              <a:gd name="connsiteY2" fmla="*/ 0 h 906031"/>
              <a:gd name="connsiteX3" fmla="*/ 1604113 w 1604113"/>
              <a:gd name="connsiteY3" fmla="*/ 0 h 906031"/>
              <a:gd name="connsiteX4" fmla="*/ 1604113 w 1604113"/>
              <a:gd name="connsiteY4" fmla="*/ 906031 h 906031"/>
              <a:gd name="connsiteX5" fmla="*/ 1604113 w 1604113"/>
              <a:gd name="connsiteY5" fmla="*/ 906031 h 906031"/>
              <a:gd name="connsiteX6" fmla="*/ 1159762 w 1604113"/>
              <a:gd name="connsiteY6" fmla="*/ 906031 h 906031"/>
              <a:gd name="connsiteX7" fmla="*/ 1159762 w 1604113"/>
              <a:gd name="connsiteY7" fmla="*/ 906031 h 906031"/>
              <a:gd name="connsiteX8" fmla="*/ 1121669 w 1604113"/>
              <a:gd name="connsiteY8" fmla="*/ 861674 h 906031"/>
              <a:gd name="connsiteX9" fmla="*/ 1083576 w 1604113"/>
              <a:gd name="connsiteY9" fmla="*/ 817330 h 906031"/>
              <a:gd name="connsiteX10" fmla="*/ 1041244 w 1604113"/>
              <a:gd name="connsiteY10" fmla="*/ 779317 h 906031"/>
              <a:gd name="connsiteX11" fmla="*/ 998914 w 1604113"/>
              <a:gd name="connsiteY11" fmla="*/ 741304 h 906031"/>
              <a:gd name="connsiteX12" fmla="*/ 956599 w 1604113"/>
              <a:gd name="connsiteY12" fmla="*/ 706450 h 906031"/>
              <a:gd name="connsiteX13" fmla="*/ 914268 w 1604113"/>
              <a:gd name="connsiteY13" fmla="*/ 671609 h 906031"/>
              <a:gd name="connsiteX14" fmla="*/ 829605 w 1604113"/>
              <a:gd name="connsiteY14" fmla="*/ 614590 h 906031"/>
              <a:gd name="connsiteX15" fmla="*/ 740721 w 1604113"/>
              <a:gd name="connsiteY15" fmla="*/ 560729 h 906031"/>
              <a:gd name="connsiteX16" fmla="*/ 651837 w 1604113"/>
              <a:gd name="connsiteY16" fmla="*/ 513213 h 906031"/>
              <a:gd name="connsiteX17" fmla="*/ 478291 w 1604113"/>
              <a:gd name="connsiteY17" fmla="*/ 427684 h 906031"/>
              <a:gd name="connsiteX18" fmla="*/ 393645 w 1604113"/>
              <a:gd name="connsiteY18" fmla="*/ 386499 h 906031"/>
              <a:gd name="connsiteX19" fmla="*/ 317442 w 1604113"/>
              <a:gd name="connsiteY19" fmla="*/ 345314 h 906031"/>
              <a:gd name="connsiteX20" fmla="*/ 245495 w 1604113"/>
              <a:gd name="connsiteY20" fmla="*/ 300957 h 906031"/>
              <a:gd name="connsiteX21" fmla="*/ 177768 w 1604113"/>
              <a:gd name="connsiteY21" fmla="*/ 253504 h 906031"/>
              <a:gd name="connsiteX22" fmla="*/ 148134 w 1604113"/>
              <a:gd name="connsiteY22" fmla="*/ 228128 h 906031"/>
              <a:gd name="connsiteX23" fmla="*/ 118517 w 1604113"/>
              <a:gd name="connsiteY23" fmla="*/ 199580 h 906031"/>
              <a:gd name="connsiteX24" fmla="*/ 93122 w 1604113"/>
              <a:gd name="connsiteY24" fmla="*/ 171032 h 906031"/>
              <a:gd name="connsiteX25" fmla="*/ 67726 w 1604113"/>
              <a:gd name="connsiteY25" fmla="*/ 142612 h 906031"/>
              <a:gd name="connsiteX26" fmla="*/ 46552 w 1604113"/>
              <a:gd name="connsiteY26" fmla="*/ 110892 h 906031"/>
              <a:gd name="connsiteX27" fmla="*/ 29616 w 1604113"/>
              <a:gd name="connsiteY27" fmla="*/ 76000 h 906031"/>
              <a:gd name="connsiteX28" fmla="*/ 12697 w 1604113"/>
              <a:gd name="connsiteY28" fmla="*/ 38063 h 906031"/>
              <a:gd name="connsiteX29" fmla="*/ 0 w 1604113"/>
              <a:gd name="connsiteY29" fmla="*/ 0 h 9060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</a:cxnLst>
            <a:rect l="l" t="t" r="r" b="b"/>
            <a:pathLst>
              <a:path w="1604113" h="906031">
                <a:moveTo>
                  <a:pt x="0" y="0"/>
                </a:moveTo>
                <a:lnTo>
                  <a:pt x="0" y="0"/>
                </a:lnTo>
                <a:lnTo>
                  <a:pt x="1604113" y="0"/>
                </a:lnTo>
                <a:lnTo>
                  <a:pt x="1604113" y="0"/>
                </a:lnTo>
                <a:lnTo>
                  <a:pt x="1604113" y="906031"/>
                </a:lnTo>
                <a:lnTo>
                  <a:pt x="1604113" y="906031"/>
                </a:lnTo>
                <a:lnTo>
                  <a:pt x="1159762" y="906031"/>
                </a:lnTo>
                <a:lnTo>
                  <a:pt x="1159762" y="906031"/>
                </a:lnTo>
                <a:lnTo>
                  <a:pt x="1121669" y="861674"/>
                </a:lnTo>
                <a:lnTo>
                  <a:pt x="1083576" y="817330"/>
                </a:lnTo>
                <a:lnTo>
                  <a:pt x="1041244" y="779317"/>
                </a:lnTo>
                <a:lnTo>
                  <a:pt x="998914" y="741304"/>
                </a:lnTo>
                <a:lnTo>
                  <a:pt x="956599" y="706450"/>
                </a:lnTo>
                <a:lnTo>
                  <a:pt x="914268" y="671609"/>
                </a:lnTo>
                <a:lnTo>
                  <a:pt x="829605" y="614590"/>
                </a:lnTo>
                <a:lnTo>
                  <a:pt x="740721" y="560729"/>
                </a:lnTo>
                <a:lnTo>
                  <a:pt x="651837" y="513213"/>
                </a:lnTo>
                <a:lnTo>
                  <a:pt x="478291" y="427684"/>
                </a:lnTo>
                <a:lnTo>
                  <a:pt x="393645" y="386499"/>
                </a:lnTo>
                <a:lnTo>
                  <a:pt x="317442" y="345314"/>
                </a:lnTo>
                <a:lnTo>
                  <a:pt x="245495" y="300957"/>
                </a:lnTo>
                <a:lnTo>
                  <a:pt x="177768" y="253504"/>
                </a:lnTo>
                <a:lnTo>
                  <a:pt x="148134" y="228128"/>
                </a:lnTo>
                <a:lnTo>
                  <a:pt x="118517" y="199580"/>
                </a:lnTo>
                <a:lnTo>
                  <a:pt x="93122" y="171032"/>
                </a:lnTo>
                <a:lnTo>
                  <a:pt x="67726" y="142612"/>
                </a:lnTo>
                <a:lnTo>
                  <a:pt x="46552" y="110892"/>
                </a:lnTo>
                <a:lnTo>
                  <a:pt x="29616" y="76000"/>
                </a:lnTo>
                <a:lnTo>
                  <a:pt x="12697" y="38063"/>
                </a:lnTo>
                <a:lnTo>
                  <a:pt x="0" y="0"/>
                </a:lnTo>
              </a:path>
            </a:pathLst>
          </a:custGeom>
          <a:solidFill>
            <a:srgbClr val="8dd4e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50769" y="5353705"/>
            <a:ext cx="1125822" cy="91868"/>
          </a:xfrm>
          <a:custGeom>
            <a:avLst/>
            <a:gdLst>
              <a:gd name="connsiteX0" fmla="*/ 1125821 w 1125822"/>
              <a:gd name="connsiteY0" fmla="*/ 88701 h 91868"/>
              <a:gd name="connsiteX1" fmla="*/ 1125821 w 1125822"/>
              <a:gd name="connsiteY1" fmla="*/ 88701 h 91868"/>
              <a:gd name="connsiteX2" fmla="*/ 1096324 w 1125822"/>
              <a:gd name="connsiteY2" fmla="*/ 12675 h 91868"/>
              <a:gd name="connsiteX3" fmla="*/ 1096324 w 1125822"/>
              <a:gd name="connsiteY3" fmla="*/ 12675 h 91868"/>
              <a:gd name="connsiteX4" fmla="*/ 1092035 w 1125822"/>
              <a:gd name="connsiteY4" fmla="*/ 6331 h 91868"/>
              <a:gd name="connsiteX5" fmla="*/ 1087797 w 1125822"/>
              <a:gd name="connsiteY5" fmla="*/ 3171 h 91868"/>
              <a:gd name="connsiteX6" fmla="*/ 1079337 w 1125822"/>
              <a:gd name="connsiteY6" fmla="*/ 0 h 91868"/>
              <a:gd name="connsiteX7" fmla="*/ 842302 w 1125822"/>
              <a:gd name="connsiteY7" fmla="*/ 0 h 91868"/>
              <a:gd name="connsiteX8" fmla="*/ 842302 w 1125822"/>
              <a:gd name="connsiteY8" fmla="*/ 0 h 91868"/>
              <a:gd name="connsiteX9" fmla="*/ 808447 w 1125822"/>
              <a:gd name="connsiteY9" fmla="*/ 0 h 91868"/>
              <a:gd name="connsiteX10" fmla="*/ 774575 w 1125822"/>
              <a:gd name="connsiteY10" fmla="*/ 0 h 91868"/>
              <a:gd name="connsiteX11" fmla="*/ 351314 w 1125822"/>
              <a:gd name="connsiteY11" fmla="*/ 0 h 91868"/>
              <a:gd name="connsiteX12" fmla="*/ 317441 w 1125822"/>
              <a:gd name="connsiteY12" fmla="*/ 0 h 91868"/>
              <a:gd name="connsiteX13" fmla="*/ 283587 w 1125822"/>
              <a:gd name="connsiteY13" fmla="*/ 0 h 91868"/>
              <a:gd name="connsiteX14" fmla="*/ 283587 w 1125822"/>
              <a:gd name="connsiteY14" fmla="*/ 0 h 91868"/>
              <a:gd name="connsiteX15" fmla="*/ 46552 w 1125822"/>
              <a:gd name="connsiteY15" fmla="*/ 0 h 91868"/>
              <a:gd name="connsiteX16" fmla="*/ 46552 w 1125822"/>
              <a:gd name="connsiteY16" fmla="*/ 0 h 91868"/>
              <a:gd name="connsiteX17" fmla="*/ 42314 w 1125822"/>
              <a:gd name="connsiteY17" fmla="*/ 3171 h 91868"/>
              <a:gd name="connsiteX18" fmla="*/ 33854 w 1125822"/>
              <a:gd name="connsiteY18" fmla="*/ 12675 h 91868"/>
              <a:gd name="connsiteX19" fmla="*/ 33854 w 1125822"/>
              <a:gd name="connsiteY19" fmla="*/ 12675 h 91868"/>
              <a:gd name="connsiteX20" fmla="*/ 0 w 1125822"/>
              <a:gd name="connsiteY20" fmla="*/ 88701 h 91868"/>
              <a:gd name="connsiteX21" fmla="*/ 0 w 1125822"/>
              <a:gd name="connsiteY21" fmla="*/ 88701 h 91868"/>
              <a:gd name="connsiteX22" fmla="*/ 0 w 1125822"/>
              <a:gd name="connsiteY22" fmla="*/ 88701 h 91868"/>
              <a:gd name="connsiteX23" fmla="*/ 0 w 1125822"/>
              <a:gd name="connsiteY23" fmla="*/ 88701 h 91868"/>
              <a:gd name="connsiteX24" fmla="*/ 4221 w 1125822"/>
              <a:gd name="connsiteY24" fmla="*/ 91868 h 91868"/>
              <a:gd name="connsiteX25" fmla="*/ 4221 w 1125822"/>
              <a:gd name="connsiteY25" fmla="*/ 91868 h 91868"/>
              <a:gd name="connsiteX26" fmla="*/ 12697 w 1125822"/>
              <a:gd name="connsiteY26" fmla="*/ 91868 h 91868"/>
              <a:gd name="connsiteX27" fmla="*/ 1113277 w 1125822"/>
              <a:gd name="connsiteY27" fmla="*/ 91868 h 91868"/>
              <a:gd name="connsiteX28" fmla="*/ 1113277 w 1125822"/>
              <a:gd name="connsiteY28" fmla="*/ 91868 h 91868"/>
              <a:gd name="connsiteX29" fmla="*/ 1121584 w 1125822"/>
              <a:gd name="connsiteY29" fmla="*/ 91868 h 91868"/>
              <a:gd name="connsiteX30" fmla="*/ 1121584 w 1125822"/>
              <a:gd name="connsiteY30" fmla="*/ 91868 h 91868"/>
              <a:gd name="connsiteX31" fmla="*/ 1125821 w 1125822"/>
              <a:gd name="connsiteY31" fmla="*/ 88701 h 91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1125822" h="91868">
                <a:moveTo>
                  <a:pt x="1125821" y="88701"/>
                </a:moveTo>
                <a:lnTo>
                  <a:pt x="1125821" y="88701"/>
                </a:lnTo>
                <a:lnTo>
                  <a:pt x="1096324" y="12675"/>
                </a:lnTo>
                <a:lnTo>
                  <a:pt x="1096324" y="12675"/>
                </a:lnTo>
                <a:lnTo>
                  <a:pt x="1092035" y="6331"/>
                </a:lnTo>
                <a:lnTo>
                  <a:pt x="1087797" y="3171"/>
                </a:lnTo>
                <a:lnTo>
                  <a:pt x="1079337" y="0"/>
                </a:lnTo>
                <a:lnTo>
                  <a:pt x="842302" y="0"/>
                </a:lnTo>
                <a:lnTo>
                  <a:pt x="842302" y="0"/>
                </a:lnTo>
                <a:lnTo>
                  <a:pt x="808447" y="0"/>
                </a:lnTo>
                <a:lnTo>
                  <a:pt x="774575" y="0"/>
                </a:lnTo>
                <a:lnTo>
                  <a:pt x="351314" y="0"/>
                </a:lnTo>
                <a:lnTo>
                  <a:pt x="317441" y="0"/>
                </a:lnTo>
                <a:lnTo>
                  <a:pt x="283587" y="0"/>
                </a:lnTo>
                <a:lnTo>
                  <a:pt x="283587" y="0"/>
                </a:lnTo>
                <a:lnTo>
                  <a:pt x="46552" y="0"/>
                </a:lnTo>
                <a:lnTo>
                  <a:pt x="46552" y="0"/>
                </a:lnTo>
                <a:lnTo>
                  <a:pt x="42314" y="3171"/>
                </a:lnTo>
                <a:lnTo>
                  <a:pt x="33854" y="12675"/>
                </a:lnTo>
                <a:lnTo>
                  <a:pt x="33854" y="12675"/>
                </a:lnTo>
                <a:lnTo>
                  <a:pt x="0" y="88701"/>
                </a:lnTo>
                <a:lnTo>
                  <a:pt x="0" y="88701"/>
                </a:lnTo>
                <a:lnTo>
                  <a:pt x="0" y="88701"/>
                </a:lnTo>
                <a:lnTo>
                  <a:pt x="0" y="88701"/>
                </a:lnTo>
                <a:lnTo>
                  <a:pt x="4221" y="91868"/>
                </a:lnTo>
                <a:lnTo>
                  <a:pt x="4221" y="91868"/>
                </a:lnTo>
                <a:lnTo>
                  <a:pt x="12697" y="91868"/>
                </a:lnTo>
                <a:lnTo>
                  <a:pt x="1113277" y="91868"/>
                </a:lnTo>
                <a:lnTo>
                  <a:pt x="1113277" y="91868"/>
                </a:lnTo>
                <a:lnTo>
                  <a:pt x="1121584" y="91868"/>
                </a:lnTo>
                <a:lnTo>
                  <a:pt x="1121584" y="91868"/>
                </a:lnTo>
                <a:lnTo>
                  <a:pt x="1125821" y="88701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48101" y="4916543"/>
            <a:ext cx="681471" cy="53847"/>
          </a:xfrm>
          <a:custGeom>
            <a:avLst/>
            <a:gdLst>
              <a:gd name="connsiteX0" fmla="*/ 16936 w 681471"/>
              <a:gd name="connsiteY0" fmla="*/ 0 h 53847"/>
              <a:gd name="connsiteX1" fmla="*/ 16936 w 681471"/>
              <a:gd name="connsiteY1" fmla="*/ 0 h 53847"/>
              <a:gd name="connsiteX2" fmla="*/ 12697 w 681471"/>
              <a:gd name="connsiteY2" fmla="*/ 0 h 53847"/>
              <a:gd name="connsiteX3" fmla="*/ 8459 w 681471"/>
              <a:gd name="connsiteY3" fmla="*/ 3159 h 53847"/>
              <a:gd name="connsiteX4" fmla="*/ 4238 w 681471"/>
              <a:gd name="connsiteY4" fmla="*/ 6331 h 53847"/>
              <a:gd name="connsiteX5" fmla="*/ 0 w 681471"/>
              <a:gd name="connsiteY5" fmla="*/ 12662 h 53847"/>
              <a:gd name="connsiteX6" fmla="*/ 0 w 681471"/>
              <a:gd name="connsiteY6" fmla="*/ 41184 h 53847"/>
              <a:gd name="connsiteX7" fmla="*/ 0 w 681471"/>
              <a:gd name="connsiteY7" fmla="*/ 41184 h 53847"/>
              <a:gd name="connsiteX8" fmla="*/ 4238 w 681471"/>
              <a:gd name="connsiteY8" fmla="*/ 47516 h 53847"/>
              <a:gd name="connsiteX9" fmla="*/ 8459 w 681471"/>
              <a:gd name="connsiteY9" fmla="*/ 50687 h 53847"/>
              <a:gd name="connsiteX10" fmla="*/ 12697 w 681471"/>
              <a:gd name="connsiteY10" fmla="*/ 53847 h 53847"/>
              <a:gd name="connsiteX11" fmla="*/ 16936 w 681471"/>
              <a:gd name="connsiteY11" fmla="*/ 53847 h 53847"/>
              <a:gd name="connsiteX12" fmla="*/ 664518 w 681471"/>
              <a:gd name="connsiteY12" fmla="*/ 53847 h 53847"/>
              <a:gd name="connsiteX13" fmla="*/ 664518 w 681471"/>
              <a:gd name="connsiteY13" fmla="*/ 53847 h 53847"/>
              <a:gd name="connsiteX14" fmla="*/ 672994 w 681471"/>
              <a:gd name="connsiteY14" fmla="*/ 53847 h 53847"/>
              <a:gd name="connsiteX15" fmla="*/ 677233 w 681471"/>
              <a:gd name="connsiteY15" fmla="*/ 50687 h 53847"/>
              <a:gd name="connsiteX16" fmla="*/ 681471 w 681471"/>
              <a:gd name="connsiteY16" fmla="*/ 47516 h 53847"/>
              <a:gd name="connsiteX17" fmla="*/ 681471 w 681471"/>
              <a:gd name="connsiteY17" fmla="*/ 41185 h 53847"/>
              <a:gd name="connsiteX18" fmla="*/ 681471 w 681471"/>
              <a:gd name="connsiteY18" fmla="*/ 12662 h 53847"/>
              <a:gd name="connsiteX19" fmla="*/ 681471 w 681471"/>
              <a:gd name="connsiteY19" fmla="*/ 12662 h 53847"/>
              <a:gd name="connsiteX20" fmla="*/ 681471 w 681471"/>
              <a:gd name="connsiteY20" fmla="*/ 6331 h 53847"/>
              <a:gd name="connsiteX21" fmla="*/ 677233 w 681471"/>
              <a:gd name="connsiteY21" fmla="*/ 3159 h 53847"/>
              <a:gd name="connsiteX22" fmla="*/ 672994 w 681471"/>
              <a:gd name="connsiteY22" fmla="*/ 0 h 53847"/>
              <a:gd name="connsiteX23" fmla="*/ 664518 w 681471"/>
              <a:gd name="connsiteY23" fmla="*/ 0 h 53847"/>
              <a:gd name="connsiteX24" fmla="*/ 16936 w 681471"/>
              <a:gd name="connsiteY24" fmla="*/ 0 h 53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681471" h="53847">
                <a:moveTo>
                  <a:pt x="16936" y="0"/>
                </a:moveTo>
                <a:lnTo>
                  <a:pt x="16936" y="0"/>
                </a:lnTo>
                <a:lnTo>
                  <a:pt x="12697" y="0"/>
                </a:lnTo>
                <a:lnTo>
                  <a:pt x="8459" y="3159"/>
                </a:lnTo>
                <a:lnTo>
                  <a:pt x="4238" y="6331"/>
                </a:lnTo>
                <a:lnTo>
                  <a:pt x="0" y="12662"/>
                </a:lnTo>
                <a:lnTo>
                  <a:pt x="0" y="41184"/>
                </a:lnTo>
                <a:lnTo>
                  <a:pt x="0" y="41184"/>
                </a:lnTo>
                <a:lnTo>
                  <a:pt x="4238" y="47516"/>
                </a:lnTo>
                <a:lnTo>
                  <a:pt x="8459" y="50687"/>
                </a:lnTo>
                <a:lnTo>
                  <a:pt x="12697" y="53847"/>
                </a:lnTo>
                <a:lnTo>
                  <a:pt x="16936" y="53847"/>
                </a:lnTo>
                <a:lnTo>
                  <a:pt x="664518" y="53847"/>
                </a:lnTo>
                <a:lnTo>
                  <a:pt x="664518" y="53847"/>
                </a:lnTo>
                <a:lnTo>
                  <a:pt x="672994" y="53847"/>
                </a:lnTo>
                <a:lnTo>
                  <a:pt x="677233" y="50687"/>
                </a:lnTo>
                <a:lnTo>
                  <a:pt x="681471" y="47516"/>
                </a:lnTo>
                <a:lnTo>
                  <a:pt x="681471" y="41185"/>
                </a:lnTo>
                <a:lnTo>
                  <a:pt x="681471" y="12662"/>
                </a:lnTo>
                <a:lnTo>
                  <a:pt x="681471" y="12662"/>
                </a:lnTo>
                <a:lnTo>
                  <a:pt x="681471" y="6331"/>
                </a:lnTo>
                <a:lnTo>
                  <a:pt x="677233" y="3159"/>
                </a:lnTo>
                <a:lnTo>
                  <a:pt x="672994" y="0"/>
                </a:lnTo>
                <a:lnTo>
                  <a:pt x="664518" y="0"/>
                </a:lnTo>
                <a:lnTo>
                  <a:pt x="16936" y="0"/>
                </a:lnTo>
              </a:path>
            </a:pathLst>
          </a:custGeom>
          <a:solidFill>
            <a:srgbClr val="99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89881" y="4935549"/>
            <a:ext cx="114262" cy="15834"/>
          </a:xfrm>
          <a:custGeom>
            <a:avLst/>
            <a:gdLst>
              <a:gd name="connsiteX0" fmla="*/ 0 w 114262"/>
              <a:gd name="connsiteY0" fmla="*/ 7917 h 15834"/>
              <a:gd name="connsiteX1" fmla="*/ 114262 w 114262"/>
              <a:gd name="connsiteY1" fmla="*/ 7917 h 15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262" h="15834">
                <a:moveTo>
                  <a:pt x="0" y="7917"/>
                </a:moveTo>
                <a:lnTo>
                  <a:pt x="114262" y="791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62903" y="4935549"/>
            <a:ext cx="110024" cy="15834"/>
          </a:xfrm>
          <a:custGeom>
            <a:avLst/>
            <a:gdLst>
              <a:gd name="connsiteX0" fmla="*/ 0 w 110024"/>
              <a:gd name="connsiteY0" fmla="*/ 7917 h 15834"/>
              <a:gd name="connsiteX1" fmla="*/ 110024 w 110024"/>
              <a:gd name="connsiteY1" fmla="*/ 7917 h 15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024" h="15834">
                <a:moveTo>
                  <a:pt x="0" y="7917"/>
                </a:moveTo>
                <a:lnTo>
                  <a:pt x="110024" y="791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31688" y="4935549"/>
            <a:ext cx="114262" cy="15834"/>
          </a:xfrm>
          <a:custGeom>
            <a:avLst/>
            <a:gdLst>
              <a:gd name="connsiteX0" fmla="*/ 0 w 114262"/>
              <a:gd name="connsiteY0" fmla="*/ 7917 h 15834"/>
              <a:gd name="connsiteX1" fmla="*/ 114262 w 114262"/>
              <a:gd name="connsiteY1" fmla="*/ 7917 h 15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262" h="15834">
                <a:moveTo>
                  <a:pt x="0" y="7917"/>
                </a:moveTo>
                <a:lnTo>
                  <a:pt x="114262" y="791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04711" y="4935549"/>
            <a:ext cx="110024" cy="15834"/>
          </a:xfrm>
          <a:custGeom>
            <a:avLst/>
            <a:gdLst>
              <a:gd name="connsiteX0" fmla="*/ 0 w 110024"/>
              <a:gd name="connsiteY0" fmla="*/ 7917 h 15834"/>
              <a:gd name="connsiteX1" fmla="*/ 110024 w 110024"/>
              <a:gd name="connsiteY1" fmla="*/ 7917 h 15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024" h="15834">
                <a:moveTo>
                  <a:pt x="0" y="7917"/>
                </a:moveTo>
                <a:lnTo>
                  <a:pt x="110024" y="791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73496" y="4935549"/>
            <a:ext cx="114279" cy="15834"/>
          </a:xfrm>
          <a:custGeom>
            <a:avLst/>
            <a:gdLst>
              <a:gd name="connsiteX0" fmla="*/ 0 w 114279"/>
              <a:gd name="connsiteY0" fmla="*/ 7917 h 15834"/>
              <a:gd name="connsiteX1" fmla="*/ 114279 w 114279"/>
              <a:gd name="connsiteY1" fmla="*/ 7917 h 15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279" h="15834">
                <a:moveTo>
                  <a:pt x="0" y="7917"/>
                </a:moveTo>
                <a:lnTo>
                  <a:pt x="114279" y="7917"/>
                </a:lnTo>
              </a:path>
            </a:pathLst>
          </a:custGeom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989881" y="4938709"/>
            <a:ext cx="114262" cy="12675"/>
          </a:xfrm>
          <a:custGeom>
            <a:avLst/>
            <a:gdLst>
              <a:gd name="connsiteX0" fmla="*/ 0 w 114262"/>
              <a:gd name="connsiteY0" fmla="*/ 6337 h 12675"/>
              <a:gd name="connsiteX1" fmla="*/ 114262 w 114262"/>
              <a:gd name="connsiteY1" fmla="*/ 6337 h 12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262" h="12675">
                <a:moveTo>
                  <a:pt x="0" y="6337"/>
                </a:moveTo>
                <a:lnTo>
                  <a:pt x="114262" y="6337"/>
                </a:lnTo>
              </a:path>
            </a:pathLst>
          </a:custGeom>
          <a:ln w="12700">
            <a:solidFill>
              <a:srgbClr val="9999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62903" y="4938709"/>
            <a:ext cx="110024" cy="12675"/>
          </a:xfrm>
          <a:custGeom>
            <a:avLst/>
            <a:gdLst>
              <a:gd name="connsiteX0" fmla="*/ 0 w 110024"/>
              <a:gd name="connsiteY0" fmla="*/ 6337 h 12675"/>
              <a:gd name="connsiteX1" fmla="*/ 110024 w 110024"/>
              <a:gd name="connsiteY1" fmla="*/ 6337 h 12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024" h="12675">
                <a:moveTo>
                  <a:pt x="0" y="6337"/>
                </a:moveTo>
                <a:lnTo>
                  <a:pt x="110024" y="6337"/>
                </a:lnTo>
              </a:path>
            </a:pathLst>
          </a:custGeom>
          <a:ln w="12700">
            <a:solidFill>
              <a:srgbClr val="9999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31688" y="4938709"/>
            <a:ext cx="114262" cy="12675"/>
          </a:xfrm>
          <a:custGeom>
            <a:avLst/>
            <a:gdLst>
              <a:gd name="connsiteX0" fmla="*/ 0 w 114262"/>
              <a:gd name="connsiteY0" fmla="*/ 6337 h 12675"/>
              <a:gd name="connsiteX1" fmla="*/ 114262 w 114262"/>
              <a:gd name="connsiteY1" fmla="*/ 6337 h 12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262" h="12675">
                <a:moveTo>
                  <a:pt x="0" y="6337"/>
                </a:moveTo>
                <a:lnTo>
                  <a:pt x="114262" y="6337"/>
                </a:lnTo>
              </a:path>
            </a:pathLst>
          </a:custGeom>
          <a:ln w="12700">
            <a:solidFill>
              <a:srgbClr val="9999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04711" y="4938709"/>
            <a:ext cx="110024" cy="12675"/>
          </a:xfrm>
          <a:custGeom>
            <a:avLst/>
            <a:gdLst>
              <a:gd name="connsiteX0" fmla="*/ 0 w 110024"/>
              <a:gd name="connsiteY0" fmla="*/ 6337 h 12675"/>
              <a:gd name="connsiteX1" fmla="*/ 110024 w 110024"/>
              <a:gd name="connsiteY1" fmla="*/ 6337 h 12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0024" h="12675">
                <a:moveTo>
                  <a:pt x="0" y="6337"/>
                </a:moveTo>
                <a:lnTo>
                  <a:pt x="110024" y="6337"/>
                </a:lnTo>
              </a:path>
            </a:pathLst>
          </a:custGeom>
          <a:ln w="12700">
            <a:solidFill>
              <a:srgbClr val="9999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73496" y="4938709"/>
            <a:ext cx="114279" cy="12675"/>
          </a:xfrm>
          <a:custGeom>
            <a:avLst/>
            <a:gdLst>
              <a:gd name="connsiteX0" fmla="*/ 0 w 114279"/>
              <a:gd name="connsiteY0" fmla="*/ 6337 h 12675"/>
              <a:gd name="connsiteX1" fmla="*/ 114279 w 114279"/>
              <a:gd name="connsiteY1" fmla="*/ 6337 h 12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4279" h="12675">
                <a:moveTo>
                  <a:pt x="0" y="6337"/>
                </a:moveTo>
                <a:lnTo>
                  <a:pt x="114279" y="6337"/>
                </a:lnTo>
              </a:path>
            </a:pathLst>
          </a:custGeom>
          <a:ln w="12700">
            <a:solidFill>
              <a:srgbClr val="999999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02083" y="5030582"/>
            <a:ext cx="423261" cy="300944"/>
          </a:xfrm>
          <a:custGeom>
            <a:avLst/>
            <a:gdLst>
              <a:gd name="connsiteX0" fmla="*/ 0 w 423261"/>
              <a:gd name="connsiteY0" fmla="*/ 300944 h 300944"/>
              <a:gd name="connsiteX1" fmla="*/ 0 w 423261"/>
              <a:gd name="connsiteY1" fmla="*/ 300944 h 300944"/>
              <a:gd name="connsiteX2" fmla="*/ 423261 w 423261"/>
              <a:gd name="connsiteY2" fmla="*/ 300944 h 300944"/>
              <a:gd name="connsiteX3" fmla="*/ 423261 w 423261"/>
              <a:gd name="connsiteY3" fmla="*/ 300944 h 300944"/>
              <a:gd name="connsiteX4" fmla="*/ 385168 w 423261"/>
              <a:gd name="connsiteY4" fmla="*/ 0 h 300944"/>
              <a:gd name="connsiteX5" fmla="*/ 38093 w 423261"/>
              <a:gd name="connsiteY5" fmla="*/ 0 h 300944"/>
              <a:gd name="connsiteX6" fmla="*/ 38093 w 423261"/>
              <a:gd name="connsiteY6" fmla="*/ 0 h 300944"/>
              <a:gd name="connsiteX7" fmla="*/ 0 w 423261"/>
              <a:gd name="connsiteY7" fmla="*/ 300944 h 300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23261" h="300944">
                <a:moveTo>
                  <a:pt x="0" y="300944"/>
                </a:moveTo>
                <a:lnTo>
                  <a:pt x="0" y="300944"/>
                </a:lnTo>
                <a:lnTo>
                  <a:pt x="423261" y="300944"/>
                </a:lnTo>
                <a:lnTo>
                  <a:pt x="423261" y="300944"/>
                </a:lnTo>
                <a:lnTo>
                  <a:pt x="385168" y="0"/>
                </a:lnTo>
                <a:lnTo>
                  <a:pt x="38093" y="0"/>
                </a:lnTo>
                <a:lnTo>
                  <a:pt x="38093" y="0"/>
                </a:lnTo>
                <a:lnTo>
                  <a:pt x="0" y="300944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64000" y="3871147"/>
            <a:ext cx="2103715" cy="19032"/>
          </a:xfrm>
          <a:custGeom>
            <a:avLst/>
            <a:gdLst>
              <a:gd name="connsiteX0" fmla="*/ 2091001 w 2103715"/>
              <a:gd name="connsiteY0" fmla="*/ 0 h 19032"/>
              <a:gd name="connsiteX1" fmla="*/ 8466 w 2103715"/>
              <a:gd name="connsiteY1" fmla="*/ 0 h 19032"/>
              <a:gd name="connsiteX2" fmla="*/ 8466 w 2103715"/>
              <a:gd name="connsiteY2" fmla="*/ 0 h 19032"/>
              <a:gd name="connsiteX3" fmla="*/ 0 w 2103715"/>
              <a:gd name="connsiteY3" fmla="*/ 3171 h 19032"/>
              <a:gd name="connsiteX4" fmla="*/ 0 w 2103715"/>
              <a:gd name="connsiteY4" fmla="*/ 9516 h 19032"/>
              <a:gd name="connsiteX5" fmla="*/ 0 w 2103715"/>
              <a:gd name="connsiteY5" fmla="*/ 19031 h 19032"/>
              <a:gd name="connsiteX6" fmla="*/ 0 w 2103715"/>
              <a:gd name="connsiteY6" fmla="*/ 19031 h 19032"/>
              <a:gd name="connsiteX7" fmla="*/ 0 w 2103715"/>
              <a:gd name="connsiteY7" fmla="*/ 12687 h 19032"/>
              <a:gd name="connsiteX8" fmla="*/ 8466 w 2103715"/>
              <a:gd name="connsiteY8" fmla="*/ 12687 h 19032"/>
              <a:gd name="connsiteX9" fmla="*/ 2091001 w 2103715"/>
              <a:gd name="connsiteY9" fmla="*/ 12687 h 19032"/>
              <a:gd name="connsiteX10" fmla="*/ 2091001 w 2103715"/>
              <a:gd name="connsiteY10" fmla="*/ 12687 h 19032"/>
              <a:gd name="connsiteX11" fmla="*/ 2099477 w 2103715"/>
              <a:gd name="connsiteY11" fmla="*/ 12687 h 19032"/>
              <a:gd name="connsiteX12" fmla="*/ 2103715 w 2103715"/>
              <a:gd name="connsiteY12" fmla="*/ 19031 h 19032"/>
              <a:gd name="connsiteX13" fmla="*/ 2103715 w 2103715"/>
              <a:gd name="connsiteY13" fmla="*/ 9516 h 19032"/>
              <a:gd name="connsiteX14" fmla="*/ 2103715 w 2103715"/>
              <a:gd name="connsiteY14" fmla="*/ 9516 h 19032"/>
              <a:gd name="connsiteX15" fmla="*/ 2099477 w 2103715"/>
              <a:gd name="connsiteY15" fmla="*/ 3171 h 19032"/>
              <a:gd name="connsiteX16" fmla="*/ 2091001 w 2103715"/>
              <a:gd name="connsiteY16" fmla="*/ 0 h 19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2103715" h="19032">
                <a:moveTo>
                  <a:pt x="2091001" y="0"/>
                </a:moveTo>
                <a:lnTo>
                  <a:pt x="8466" y="0"/>
                </a:lnTo>
                <a:lnTo>
                  <a:pt x="8466" y="0"/>
                </a:lnTo>
                <a:lnTo>
                  <a:pt x="0" y="3171"/>
                </a:lnTo>
                <a:lnTo>
                  <a:pt x="0" y="9516"/>
                </a:lnTo>
                <a:lnTo>
                  <a:pt x="0" y="19031"/>
                </a:lnTo>
                <a:lnTo>
                  <a:pt x="0" y="19031"/>
                </a:lnTo>
                <a:lnTo>
                  <a:pt x="0" y="12687"/>
                </a:lnTo>
                <a:lnTo>
                  <a:pt x="8466" y="12687"/>
                </a:lnTo>
                <a:lnTo>
                  <a:pt x="2091001" y="12687"/>
                </a:lnTo>
                <a:lnTo>
                  <a:pt x="2091001" y="12687"/>
                </a:lnTo>
                <a:lnTo>
                  <a:pt x="2099477" y="12687"/>
                </a:lnTo>
                <a:lnTo>
                  <a:pt x="2103715" y="19031"/>
                </a:lnTo>
                <a:lnTo>
                  <a:pt x="2103715" y="9516"/>
                </a:lnTo>
                <a:lnTo>
                  <a:pt x="2103715" y="9516"/>
                </a:lnTo>
                <a:lnTo>
                  <a:pt x="2099477" y="3171"/>
                </a:lnTo>
                <a:lnTo>
                  <a:pt x="2091001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64000" y="4973562"/>
            <a:ext cx="2103716" cy="15834"/>
          </a:xfrm>
          <a:custGeom>
            <a:avLst/>
            <a:gdLst>
              <a:gd name="connsiteX0" fmla="*/ 2091001 w 2103716"/>
              <a:gd name="connsiteY0" fmla="*/ 6331 h 15834"/>
              <a:gd name="connsiteX1" fmla="*/ 1248647 w 2103716"/>
              <a:gd name="connsiteY1" fmla="*/ 6331 h 15834"/>
              <a:gd name="connsiteX2" fmla="*/ 1235950 w 2103716"/>
              <a:gd name="connsiteY2" fmla="*/ 6331 h 15834"/>
              <a:gd name="connsiteX3" fmla="*/ 850781 w 2103716"/>
              <a:gd name="connsiteY3" fmla="*/ 6331 h 15834"/>
              <a:gd name="connsiteX4" fmla="*/ 8466 w 2103716"/>
              <a:gd name="connsiteY4" fmla="*/ 6331 h 15834"/>
              <a:gd name="connsiteX5" fmla="*/ 8466 w 2103716"/>
              <a:gd name="connsiteY5" fmla="*/ 6331 h 15834"/>
              <a:gd name="connsiteX6" fmla="*/ 0 w 2103716"/>
              <a:gd name="connsiteY6" fmla="*/ 6331 h 15834"/>
              <a:gd name="connsiteX7" fmla="*/ 0 w 2103716"/>
              <a:gd name="connsiteY7" fmla="*/ 0 h 15834"/>
              <a:gd name="connsiteX8" fmla="*/ 0 w 2103716"/>
              <a:gd name="connsiteY8" fmla="*/ 12675 h 15834"/>
              <a:gd name="connsiteX9" fmla="*/ 0 w 2103716"/>
              <a:gd name="connsiteY9" fmla="*/ 12675 h 15834"/>
              <a:gd name="connsiteX10" fmla="*/ 0 w 2103716"/>
              <a:gd name="connsiteY10" fmla="*/ 15834 h 15834"/>
              <a:gd name="connsiteX11" fmla="*/ 8466 w 2103716"/>
              <a:gd name="connsiteY11" fmla="*/ 15834 h 15834"/>
              <a:gd name="connsiteX12" fmla="*/ 850781 w 2103716"/>
              <a:gd name="connsiteY12" fmla="*/ 15834 h 15834"/>
              <a:gd name="connsiteX13" fmla="*/ 1235950 w 2103716"/>
              <a:gd name="connsiteY13" fmla="*/ 15834 h 15834"/>
              <a:gd name="connsiteX14" fmla="*/ 1248647 w 2103716"/>
              <a:gd name="connsiteY14" fmla="*/ 15834 h 15834"/>
              <a:gd name="connsiteX15" fmla="*/ 2091001 w 2103716"/>
              <a:gd name="connsiteY15" fmla="*/ 15834 h 15834"/>
              <a:gd name="connsiteX16" fmla="*/ 2091001 w 2103716"/>
              <a:gd name="connsiteY16" fmla="*/ 15834 h 15834"/>
              <a:gd name="connsiteX17" fmla="*/ 2099478 w 2103716"/>
              <a:gd name="connsiteY17" fmla="*/ 15834 h 15834"/>
              <a:gd name="connsiteX18" fmla="*/ 2103715 w 2103716"/>
              <a:gd name="connsiteY18" fmla="*/ 12675 h 15834"/>
              <a:gd name="connsiteX19" fmla="*/ 2103715 w 2103716"/>
              <a:gd name="connsiteY19" fmla="*/ 0 h 15834"/>
              <a:gd name="connsiteX20" fmla="*/ 2103715 w 2103716"/>
              <a:gd name="connsiteY20" fmla="*/ 0 h 15834"/>
              <a:gd name="connsiteX21" fmla="*/ 2099478 w 2103716"/>
              <a:gd name="connsiteY21" fmla="*/ 6331 h 15834"/>
              <a:gd name="connsiteX22" fmla="*/ 2091001 w 2103716"/>
              <a:gd name="connsiteY22" fmla="*/ 6331 h 15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2103716" h="15834">
                <a:moveTo>
                  <a:pt x="2091001" y="6331"/>
                </a:moveTo>
                <a:lnTo>
                  <a:pt x="1248647" y="6331"/>
                </a:lnTo>
                <a:lnTo>
                  <a:pt x="1235950" y="6331"/>
                </a:lnTo>
                <a:lnTo>
                  <a:pt x="850781" y="6331"/>
                </a:lnTo>
                <a:lnTo>
                  <a:pt x="8466" y="6331"/>
                </a:lnTo>
                <a:lnTo>
                  <a:pt x="8466" y="6331"/>
                </a:lnTo>
                <a:lnTo>
                  <a:pt x="0" y="6331"/>
                </a:lnTo>
                <a:lnTo>
                  <a:pt x="0" y="0"/>
                </a:lnTo>
                <a:lnTo>
                  <a:pt x="0" y="12675"/>
                </a:lnTo>
                <a:lnTo>
                  <a:pt x="0" y="12675"/>
                </a:lnTo>
                <a:lnTo>
                  <a:pt x="0" y="15834"/>
                </a:lnTo>
                <a:lnTo>
                  <a:pt x="8466" y="15834"/>
                </a:lnTo>
                <a:lnTo>
                  <a:pt x="850781" y="15834"/>
                </a:lnTo>
                <a:lnTo>
                  <a:pt x="1235950" y="15834"/>
                </a:lnTo>
                <a:lnTo>
                  <a:pt x="1248647" y="15834"/>
                </a:lnTo>
                <a:lnTo>
                  <a:pt x="2091001" y="15834"/>
                </a:lnTo>
                <a:lnTo>
                  <a:pt x="2091001" y="15834"/>
                </a:lnTo>
                <a:lnTo>
                  <a:pt x="2099478" y="15834"/>
                </a:lnTo>
                <a:lnTo>
                  <a:pt x="2103715" y="12675"/>
                </a:lnTo>
                <a:lnTo>
                  <a:pt x="2103715" y="0"/>
                </a:lnTo>
                <a:lnTo>
                  <a:pt x="2103715" y="0"/>
                </a:lnTo>
                <a:lnTo>
                  <a:pt x="2099478" y="6331"/>
                </a:lnTo>
                <a:lnTo>
                  <a:pt x="2091001" y="6331"/>
                </a:lnTo>
              </a:path>
            </a:pathLst>
          </a:custGeom>
          <a:solidFill>
            <a:srgbClr val="99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27479" y="5011575"/>
            <a:ext cx="385168" cy="215415"/>
          </a:xfrm>
          <a:custGeom>
            <a:avLst/>
            <a:gdLst>
              <a:gd name="connsiteX0" fmla="*/ 359773 w 385168"/>
              <a:gd name="connsiteY0" fmla="*/ 0 h 215415"/>
              <a:gd name="connsiteX1" fmla="*/ 12697 w 385168"/>
              <a:gd name="connsiteY1" fmla="*/ 0 h 215415"/>
              <a:gd name="connsiteX2" fmla="*/ 12697 w 385168"/>
              <a:gd name="connsiteY2" fmla="*/ 0 h 215415"/>
              <a:gd name="connsiteX3" fmla="*/ 0 w 385168"/>
              <a:gd name="connsiteY3" fmla="*/ 104535 h 215415"/>
              <a:gd name="connsiteX4" fmla="*/ 385168 w 385168"/>
              <a:gd name="connsiteY4" fmla="*/ 215415 h 215415"/>
              <a:gd name="connsiteX5" fmla="*/ 385168 w 385168"/>
              <a:gd name="connsiteY5" fmla="*/ 215415 h 215415"/>
              <a:gd name="connsiteX6" fmla="*/ 359773 w 385168"/>
              <a:gd name="connsiteY6" fmla="*/ 0 h 215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85168" h="215415">
                <a:moveTo>
                  <a:pt x="359773" y="0"/>
                </a:moveTo>
                <a:lnTo>
                  <a:pt x="12697" y="0"/>
                </a:lnTo>
                <a:lnTo>
                  <a:pt x="12697" y="0"/>
                </a:lnTo>
                <a:lnTo>
                  <a:pt x="0" y="104535"/>
                </a:lnTo>
                <a:lnTo>
                  <a:pt x="385168" y="215415"/>
                </a:lnTo>
                <a:lnTo>
                  <a:pt x="385168" y="215415"/>
                </a:lnTo>
                <a:lnTo>
                  <a:pt x="359773" y="0"/>
                </a:lnTo>
              </a:path>
            </a:pathLst>
          </a:custGeom>
          <a:solidFill>
            <a:srgbClr val="59595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79856" y="4010587"/>
            <a:ext cx="114262" cy="148829"/>
          </a:xfrm>
          <a:custGeom>
            <a:avLst/>
            <a:gdLst>
              <a:gd name="connsiteX0" fmla="*/ 114262 w 114262"/>
              <a:gd name="connsiteY0" fmla="*/ 76000 h 148829"/>
              <a:gd name="connsiteX1" fmla="*/ 114262 w 114262"/>
              <a:gd name="connsiteY1" fmla="*/ 76000 h 148829"/>
              <a:gd name="connsiteX2" fmla="*/ 110024 w 114262"/>
              <a:gd name="connsiteY2" fmla="*/ 104421 h 148829"/>
              <a:gd name="connsiteX3" fmla="*/ 97309 w 114262"/>
              <a:gd name="connsiteY3" fmla="*/ 129797 h 148829"/>
              <a:gd name="connsiteX4" fmla="*/ 88833 w 114262"/>
              <a:gd name="connsiteY4" fmla="*/ 136141 h 148829"/>
              <a:gd name="connsiteX5" fmla="*/ 76118 w 114262"/>
              <a:gd name="connsiteY5" fmla="*/ 145657 h 148829"/>
              <a:gd name="connsiteX6" fmla="*/ 67642 w 114262"/>
              <a:gd name="connsiteY6" fmla="*/ 148829 h 148829"/>
              <a:gd name="connsiteX7" fmla="*/ 54927 w 114262"/>
              <a:gd name="connsiteY7" fmla="*/ 148829 h 148829"/>
              <a:gd name="connsiteX8" fmla="*/ 54927 w 114262"/>
              <a:gd name="connsiteY8" fmla="*/ 148829 h 148829"/>
              <a:gd name="connsiteX9" fmla="*/ 42382 w 114262"/>
              <a:gd name="connsiteY9" fmla="*/ 148829 h 148829"/>
              <a:gd name="connsiteX10" fmla="*/ 33905 w 114262"/>
              <a:gd name="connsiteY10" fmla="*/ 145657 h 148829"/>
              <a:gd name="connsiteX11" fmla="*/ 25429 w 114262"/>
              <a:gd name="connsiteY11" fmla="*/ 136141 h 148829"/>
              <a:gd name="connsiteX12" fmla="*/ 16953 w 114262"/>
              <a:gd name="connsiteY12" fmla="*/ 129797 h 148829"/>
              <a:gd name="connsiteX13" fmla="*/ 4238 w 114262"/>
              <a:gd name="connsiteY13" fmla="*/ 104421 h 148829"/>
              <a:gd name="connsiteX14" fmla="*/ 0 w 114262"/>
              <a:gd name="connsiteY14" fmla="*/ 76000 h 148829"/>
              <a:gd name="connsiteX15" fmla="*/ 0 w 114262"/>
              <a:gd name="connsiteY15" fmla="*/ 76000 h 148829"/>
              <a:gd name="connsiteX16" fmla="*/ 4238 w 114262"/>
              <a:gd name="connsiteY16" fmla="*/ 47452 h 148829"/>
              <a:gd name="connsiteX17" fmla="*/ 16953 w 114262"/>
              <a:gd name="connsiteY17" fmla="*/ 22076 h 148829"/>
              <a:gd name="connsiteX18" fmla="*/ 25429 w 114262"/>
              <a:gd name="connsiteY18" fmla="*/ 12560 h 148829"/>
              <a:gd name="connsiteX19" fmla="*/ 33905 w 114262"/>
              <a:gd name="connsiteY19" fmla="*/ 6217 h 148829"/>
              <a:gd name="connsiteX20" fmla="*/ 42382 w 114262"/>
              <a:gd name="connsiteY20" fmla="*/ 3171 h 148829"/>
              <a:gd name="connsiteX21" fmla="*/ 54927 w 114262"/>
              <a:gd name="connsiteY21" fmla="*/ 0 h 148829"/>
              <a:gd name="connsiteX22" fmla="*/ 54927 w 114262"/>
              <a:gd name="connsiteY22" fmla="*/ 0 h 148829"/>
              <a:gd name="connsiteX23" fmla="*/ 67642 w 114262"/>
              <a:gd name="connsiteY23" fmla="*/ 3171 h 148829"/>
              <a:gd name="connsiteX24" fmla="*/ 76118 w 114262"/>
              <a:gd name="connsiteY24" fmla="*/ 6217 h 148829"/>
              <a:gd name="connsiteX25" fmla="*/ 88833 w 114262"/>
              <a:gd name="connsiteY25" fmla="*/ 12560 h 148829"/>
              <a:gd name="connsiteX26" fmla="*/ 97309 w 114262"/>
              <a:gd name="connsiteY26" fmla="*/ 22076 h 148829"/>
              <a:gd name="connsiteX27" fmla="*/ 110024 w 114262"/>
              <a:gd name="connsiteY27" fmla="*/ 47452 h 148829"/>
              <a:gd name="connsiteX28" fmla="*/ 114262 w 114262"/>
              <a:gd name="connsiteY28" fmla="*/ 76000 h 1488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14262" h="148829">
                <a:moveTo>
                  <a:pt x="114262" y="76000"/>
                </a:moveTo>
                <a:lnTo>
                  <a:pt x="114262" y="76000"/>
                </a:lnTo>
                <a:lnTo>
                  <a:pt x="110024" y="104421"/>
                </a:lnTo>
                <a:lnTo>
                  <a:pt x="97309" y="129797"/>
                </a:lnTo>
                <a:lnTo>
                  <a:pt x="88833" y="136141"/>
                </a:lnTo>
                <a:lnTo>
                  <a:pt x="76118" y="145657"/>
                </a:lnTo>
                <a:lnTo>
                  <a:pt x="67642" y="148829"/>
                </a:lnTo>
                <a:lnTo>
                  <a:pt x="54927" y="148829"/>
                </a:lnTo>
                <a:lnTo>
                  <a:pt x="54927" y="148829"/>
                </a:lnTo>
                <a:lnTo>
                  <a:pt x="42382" y="148829"/>
                </a:lnTo>
                <a:lnTo>
                  <a:pt x="33905" y="145657"/>
                </a:lnTo>
                <a:lnTo>
                  <a:pt x="25429" y="136141"/>
                </a:lnTo>
                <a:lnTo>
                  <a:pt x="16953" y="129797"/>
                </a:lnTo>
                <a:lnTo>
                  <a:pt x="4238" y="104421"/>
                </a:lnTo>
                <a:lnTo>
                  <a:pt x="0" y="76000"/>
                </a:lnTo>
                <a:lnTo>
                  <a:pt x="0" y="76000"/>
                </a:lnTo>
                <a:lnTo>
                  <a:pt x="4238" y="47452"/>
                </a:lnTo>
                <a:lnTo>
                  <a:pt x="16953" y="22076"/>
                </a:lnTo>
                <a:lnTo>
                  <a:pt x="25429" y="12560"/>
                </a:lnTo>
                <a:lnTo>
                  <a:pt x="33905" y="6217"/>
                </a:lnTo>
                <a:lnTo>
                  <a:pt x="42382" y="3171"/>
                </a:lnTo>
                <a:lnTo>
                  <a:pt x="54927" y="0"/>
                </a:lnTo>
                <a:lnTo>
                  <a:pt x="54927" y="0"/>
                </a:lnTo>
                <a:lnTo>
                  <a:pt x="67642" y="3171"/>
                </a:lnTo>
                <a:lnTo>
                  <a:pt x="76118" y="6217"/>
                </a:lnTo>
                <a:lnTo>
                  <a:pt x="88833" y="12560"/>
                </a:lnTo>
                <a:lnTo>
                  <a:pt x="97309" y="22076"/>
                </a:lnTo>
                <a:lnTo>
                  <a:pt x="110024" y="47452"/>
                </a:lnTo>
                <a:lnTo>
                  <a:pt x="114262" y="76000"/>
                </a:lnTo>
              </a:path>
            </a:pathLst>
          </a:custGeom>
          <a:solidFill>
            <a:srgbClr val="bee7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61355" y="4039008"/>
            <a:ext cx="54927" cy="85516"/>
          </a:xfrm>
          <a:custGeom>
            <a:avLst/>
            <a:gdLst>
              <a:gd name="connsiteX0" fmla="*/ 54927 w 54927"/>
              <a:gd name="connsiteY0" fmla="*/ 44407 h 85516"/>
              <a:gd name="connsiteX1" fmla="*/ 54927 w 54927"/>
              <a:gd name="connsiteY1" fmla="*/ 44407 h 85516"/>
              <a:gd name="connsiteX2" fmla="*/ 54927 w 54927"/>
              <a:gd name="connsiteY2" fmla="*/ 60267 h 85516"/>
              <a:gd name="connsiteX3" fmla="*/ 46451 w 54927"/>
              <a:gd name="connsiteY3" fmla="*/ 72955 h 85516"/>
              <a:gd name="connsiteX4" fmla="*/ 38144 w 54927"/>
              <a:gd name="connsiteY4" fmla="*/ 82344 h 85516"/>
              <a:gd name="connsiteX5" fmla="*/ 29667 w 54927"/>
              <a:gd name="connsiteY5" fmla="*/ 85516 h 85516"/>
              <a:gd name="connsiteX6" fmla="*/ 29667 w 54927"/>
              <a:gd name="connsiteY6" fmla="*/ 85516 h 85516"/>
              <a:gd name="connsiteX7" fmla="*/ 16953 w 54927"/>
              <a:gd name="connsiteY7" fmla="*/ 82344 h 85516"/>
              <a:gd name="connsiteX8" fmla="*/ 8477 w 54927"/>
              <a:gd name="connsiteY8" fmla="*/ 72955 h 85516"/>
              <a:gd name="connsiteX9" fmla="*/ 4238 w 54927"/>
              <a:gd name="connsiteY9" fmla="*/ 60267 h 85516"/>
              <a:gd name="connsiteX10" fmla="*/ 0 w 54927"/>
              <a:gd name="connsiteY10" fmla="*/ 44407 h 85516"/>
              <a:gd name="connsiteX11" fmla="*/ 0 w 54927"/>
              <a:gd name="connsiteY11" fmla="*/ 44407 h 85516"/>
              <a:gd name="connsiteX12" fmla="*/ 4238 w 54927"/>
              <a:gd name="connsiteY12" fmla="*/ 25375 h 85516"/>
              <a:gd name="connsiteX13" fmla="*/ 8477 w 54927"/>
              <a:gd name="connsiteY13" fmla="*/ 12687 h 85516"/>
              <a:gd name="connsiteX14" fmla="*/ 16953 w 54927"/>
              <a:gd name="connsiteY14" fmla="*/ 3172 h 85516"/>
              <a:gd name="connsiteX15" fmla="*/ 29667 w 54927"/>
              <a:gd name="connsiteY15" fmla="*/ 0 h 85516"/>
              <a:gd name="connsiteX16" fmla="*/ 29667 w 54927"/>
              <a:gd name="connsiteY16" fmla="*/ 0 h 85516"/>
              <a:gd name="connsiteX17" fmla="*/ 38144 w 54927"/>
              <a:gd name="connsiteY17" fmla="*/ 3172 h 85516"/>
              <a:gd name="connsiteX18" fmla="*/ 46451 w 54927"/>
              <a:gd name="connsiteY18" fmla="*/ 12687 h 85516"/>
              <a:gd name="connsiteX19" fmla="*/ 54927 w 54927"/>
              <a:gd name="connsiteY19" fmla="*/ 25375 h 85516"/>
              <a:gd name="connsiteX20" fmla="*/ 54927 w 54927"/>
              <a:gd name="connsiteY20" fmla="*/ 44407 h 855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4927" h="85516">
                <a:moveTo>
                  <a:pt x="54927" y="44407"/>
                </a:moveTo>
                <a:lnTo>
                  <a:pt x="54927" y="44407"/>
                </a:lnTo>
                <a:lnTo>
                  <a:pt x="54927" y="60267"/>
                </a:lnTo>
                <a:lnTo>
                  <a:pt x="46451" y="72955"/>
                </a:lnTo>
                <a:lnTo>
                  <a:pt x="38144" y="82344"/>
                </a:lnTo>
                <a:lnTo>
                  <a:pt x="29667" y="85516"/>
                </a:lnTo>
                <a:lnTo>
                  <a:pt x="29667" y="85516"/>
                </a:lnTo>
                <a:lnTo>
                  <a:pt x="16953" y="82344"/>
                </a:lnTo>
                <a:lnTo>
                  <a:pt x="8477" y="72955"/>
                </a:lnTo>
                <a:lnTo>
                  <a:pt x="4238" y="60267"/>
                </a:lnTo>
                <a:lnTo>
                  <a:pt x="0" y="44407"/>
                </a:lnTo>
                <a:lnTo>
                  <a:pt x="0" y="44407"/>
                </a:lnTo>
                <a:lnTo>
                  <a:pt x="4238" y="25375"/>
                </a:lnTo>
                <a:lnTo>
                  <a:pt x="8477" y="12687"/>
                </a:lnTo>
                <a:lnTo>
                  <a:pt x="16953" y="3172"/>
                </a:lnTo>
                <a:lnTo>
                  <a:pt x="29667" y="0"/>
                </a:lnTo>
                <a:lnTo>
                  <a:pt x="29667" y="0"/>
                </a:lnTo>
                <a:lnTo>
                  <a:pt x="38144" y="3172"/>
                </a:lnTo>
                <a:lnTo>
                  <a:pt x="46451" y="12687"/>
                </a:lnTo>
                <a:lnTo>
                  <a:pt x="54927" y="25375"/>
                </a:lnTo>
                <a:lnTo>
                  <a:pt x="54927" y="44407"/>
                </a:lnTo>
              </a:path>
            </a:pathLst>
          </a:custGeom>
          <a:solidFill>
            <a:srgbClr val="bee7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23240" y="5163627"/>
            <a:ext cx="325918" cy="155236"/>
          </a:xfrm>
          <a:custGeom>
            <a:avLst/>
            <a:gdLst>
              <a:gd name="connsiteX0" fmla="*/ 21156 w 325918"/>
              <a:gd name="connsiteY0" fmla="*/ 0 h 155236"/>
              <a:gd name="connsiteX1" fmla="*/ 0 w 325918"/>
              <a:gd name="connsiteY1" fmla="*/ 155236 h 155236"/>
              <a:gd name="connsiteX2" fmla="*/ 325918 w 325918"/>
              <a:gd name="connsiteY2" fmla="*/ 155236 h 155236"/>
              <a:gd name="connsiteX3" fmla="*/ 21157 w 325918"/>
              <a:gd name="connsiteY3" fmla="*/ 129886 h 155236"/>
              <a:gd name="connsiteX4" fmla="*/ 21156 w 325918"/>
              <a:gd name="connsiteY4" fmla="*/ 0 h 1552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5918" h="155236">
                <a:moveTo>
                  <a:pt x="21156" y="0"/>
                </a:moveTo>
                <a:lnTo>
                  <a:pt x="0" y="155236"/>
                </a:lnTo>
                <a:lnTo>
                  <a:pt x="325918" y="155236"/>
                </a:lnTo>
                <a:lnTo>
                  <a:pt x="21157" y="129886"/>
                </a:lnTo>
                <a:lnTo>
                  <a:pt x="21156" y="0"/>
                </a:lnTo>
              </a:path>
            </a:pathLst>
          </a:custGeom>
          <a:solidFill>
            <a:srgbClr val="99999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31728" y="4482540"/>
            <a:ext cx="647599" cy="399149"/>
          </a:xfrm>
          <a:custGeom>
            <a:avLst/>
            <a:gdLst>
              <a:gd name="connsiteX0" fmla="*/ 241255 w 647599"/>
              <a:gd name="connsiteY0" fmla="*/ 117210 h 399149"/>
              <a:gd name="connsiteX1" fmla="*/ 241255 w 647599"/>
              <a:gd name="connsiteY1" fmla="*/ 117210 h 399149"/>
              <a:gd name="connsiteX2" fmla="*/ 182005 w 647599"/>
              <a:gd name="connsiteY2" fmla="*/ 95032 h 399149"/>
              <a:gd name="connsiteX3" fmla="*/ 118517 w 647599"/>
              <a:gd name="connsiteY3" fmla="*/ 66522 h 399149"/>
              <a:gd name="connsiteX4" fmla="*/ 59249 w 647599"/>
              <a:gd name="connsiteY4" fmla="*/ 34853 h 399149"/>
              <a:gd name="connsiteX5" fmla="*/ 0 w 647599"/>
              <a:gd name="connsiteY5" fmla="*/ 0 h 399149"/>
              <a:gd name="connsiteX6" fmla="*/ 0 w 647599"/>
              <a:gd name="connsiteY6" fmla="*/ 0 h 399149"/>
              <a:gd name="connsiteX7" fmla="*/ 0 w 647599"/>
              <a:gd name="connsiteY7" fmla="*/ 399149 h 399149"/>
              <a:gd name="connsiteX8" fmla="*/ 0 w 647599"/>
              <a:gd name="connsiteY8" fmla="*/ 399149 h 399149"/>
              <a:gd name="connsiteX9" fmla="*/ 647599 w 647599"/>
              <a:gd name="connsiteY9" fmla="*/ 399149 h 399149"/>
              <a:gd name="connsiteX10" fmla="*/ 647599 w 647599"/>
              <a:gd name="connsiteY10" fmla="*/ 399149 h 399149"/>
              <a:gd name="connsiteX11" fmla="*/ 639140 w 647599"/>
              <a:gd name="connsiteY11" fmla="*/ 357976 h 399149"/>
              <a:gd name="connsiteX12" fmla="*/ 622203 w 647599"/>
              <a:gd name="connsiteY12" fmla="*/ 316791 h 399149"/>
              <a:gd name="connsiteX13" fmla="*/ 601046 w 647599"/>
              <a:gd name="connsiteY13" fmla="*/ 278778 h 399149"/>
              <a:gd name="connsiteX14" fmla="*/ 588348 w 647599"/>
              <a:gd name="connsiteY14" fmla="*/ 262931 h 399149"/>
              <a:gd name="connsiteX15" fmla="*/ 575650 w 647599"/>
              <a:gd name="connsiteY15" fmla="*/ 243925 h 399149"/>
              <a:gd name="connsiteX16" fmla="*/ 575650 w 647599"/>
              <a:gd name="connsiteY16" fmla="*/ 243925 h 399149"/>
              <a:gd name="connsiteX17" fmla="*/ 541779 w 647599"/>
              <a:gd name="connsiteY17" fmla="*/ 218587 h 399149"/>
              <a:gd name="connsiteX18" fmla="*/ 503686 w 647599"/>
              <a:gd name="connsiteY18" fmla="*/ 196408 h 399149"/>
              <a:gd name="connsiteX19" fmla="*/ 465593 w 647599"/>
              <a:gd name="connsiteY19" fmla="*/ 180574 h 399149"/>
              <a:gd name="connsiteX20" fmla="*/ 419040 w 647599"/>
              <a:gd name="connsiteY20" fmla="*/ 167899 h 399149"/>
              <a:gd name="connsiteX21" fmla="*/ 330139 w 647599"/>
              <a:gd name="connsiteY21" fmla="*/ 142561 h 399149"/>
              <a:gd name="connsiteX22" fmla="*/ 287825 w 647599"/>
              <a:gd name="connsiteY22" fmla="*/ 129886 h 399149"/>
              <a:gd name="connsiteX23" fmla="*/ 241255 w 647599"/>
              <a:gd name="connsiteY23" fmla="*/ 117210 h 3991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647599" h="399149">
                <a:moveTo>
                  <a:pt x="241255" y="117210"/>
                </a:moveTo>
                <a:lnTo>
                  <a:pt x="241255" y="117210"/>
                </a:lnTo>
                <a:lnTo>
                  <a:pt x="182005" y="95032"/>
                </a:lnTo>
                <a:lnTo>
                  <a:pt x="118517" y="66522"/>
                </a:lnTo>
                <a:lnTo>
                  <a:pt x="59249" y="34853"/>
                </a:lnTo>
                <a:lnTo>
                  <a:pt x="0" y="0"/>
                </a:lnTo>
                <a:lnTo>
                  <a:pt x="0" y="0"/>
                </a:lnTo>
                <a:lnTo>
                  <a:pt x="0" y="399149"/>
                </a:lnTo>
                <a:lnTo>
                  <a:pt x="0" y="399149"/>
                </a:lnTo>
                <a:lnTo>
                  <a:pt x="647599" y="399149"/>
                </a:lnTo>
                <a:lnTo>
                  <a:pt x="647599" y="399149"/>
                </a:lnTo>
                <a:lnTo>
                  <a:pt x="639140" y="357976"/>
                </a:lnTo>
                <a:lnTo>
                  <a:pt x="622203" y="316791"/>
                </a:lnTo>
                <a:lnTo>
                  <a:pt x="601046" y="278778"/>
                </a:lnTo>
                <a:lnTo>
                  <a:pt x="588348" y="262931"/>
                </a:lnTo>
                <a:lnTo>
                  <a:pt x="575650" y="243925"/>
                </a:lnTo>
                <a:lnTo>
                  <a:pt x="575650" y="243925"/>
                </a:lnTo>
                <a:lnTo>
                  <a:pt x="541779" y="218587"/>
                </a:lnTo>
                <a:lnTo>
                  <a:pt x="503686" y="196408"/>
                </a:lnTo>
                <a:lnTo>
                  <a:pt x="465593" y="180574"/>
                </a:lnTo>
                <a:lnTo>
                  <a:pt x="419040" y="167899"/>
                </a:lnTo>
                <a:lnTo>
                  <a:pt x="330139" y="142561"/>
                </a:lnTo>
                <a:lnTo>
                  <a:pt x="287825" y="129886"/>
                </a:lnTo>
                <a:lnTo>
                  <a:pt x="241255" y="117210"/>
                </a:lnTo>
              </a:path>
            </a:pathLst>
          </a:custGeom>
          <a:solidFill>
            <a:srgbClr val="4bbcd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16898" y="5353705"/>
            <a:ext cx="84662" cy="91868"/>
          </a:xfrm>
          <a:custGeom>
            <a:avLst/>
            <a:gdLst>
              <a:gd name="connsiteX0" fmla="*/ 38093 w 84662"/>
              <a:gd name="connsiteY0" fmla="*/ 88701 h 91868"/>
              <a:gd name="connsiteX1" fmla="*/ 38093 w 84662"/>
              <a:gd name="connsiteY1" fmla="*/ 88701 h 91868"/>
              <a:gd name="connsiteX2" fmla="*/ 38093 w 84662"/>
              <a:gd name="connsiteY2" fmla="*/ 88701 h 91868"/>
              <a:gd name="connsiteX3" fmla="*/ 38093 w 84662"/>
              <a:gd name="connsiteY3" fmla="*/ 88701 h 91868"/>
              <a:gd name="connsiteX4" fmla="*/ 71964 w 84662"/>
              <a:gd name="connsiteY4" fmla="*/ 12675 h 91868"/>
              <a:gd name="connsiteX5" fmla="*/ 71964 w 84662"/>
              <a:gd name="connsiteY5" fmla="*/ 12675 h 91868"/>
              <a:gd name="connsiteX6" fmla="*/ 76186 w 84662"/>
              <a:gd name="connsiteY6" fmla="*/ 3171 h 91868"/>
              <a:gd name="connsiteX7" fmla="*/ 84662 w 84662"/>
              <a:gd name="connsiteY7" fmla="*/ 0 h 91868"/>
              <a:gd name="connsiteX8" fmla="*/ 46569 w 84662"/>
              <a:gd name="connsiteY8" fmla="*/ 0 h 91868"/>
              <a:gd name="connsiteX9" fmla="*/ 46569 w 84662"/>
              <a:gd name="connsiteY9" fmla="*/ 0 h 91868"/>
              <a:gd name="connsiteX10" fmla="*/ 42330 w 84662"/>
              <a:gd name="connsiteY10" fmla="*/ 3171 h 91868"/>
              <a:gd name="connsiteX11" fmla="*/ 33871 w 84662"/>
              <a:gd name="connsiteY11" fmla="*/ 12675 h 91868"/>
              <a:gd name="connsiteX12" fmla="*/ 33871 w 84662"/>
              <a:gd name="connsiteY12" fmla="*/ 12675 h 91868"/>
              <a:gd name="connsiteX13" fmla="*/ 0 w 84662"/>
              <a:gd name="connsiteY13" fmla="*/ 88701 h 91868"/>
              <a:gd name="connsiteX14" fmla="*/ 0 w 84662"/>
              <a:gd name="connsiteY14" fmla="*/ 88701 h 91868"/>
              <a:gd name="connsiteX15" fmla="*/ 0 w 84662"/>
              <a:gd name="connsiteY15" fmla="*/ 88701 h 91868"/>
              <a:gd name="connsiteX16" fmla="*/ 0 w 84662"/>
              <a:gd name="connsiteY16" fmla="*/ 88701 h 91868"/>
              <a:gd name="connsiteX17" fmla="*/ 0 w 84662"/>
              <a:gd name="connsiteY17" fmla="*/ 91868 h 91868"/>
              <a:gd name="connsiteX18" fmla="*/ 0 w 84662"/>
              <a:gd name="connsiteY18" fmla="*/ 91868 h 91868"/>
              <a:gd name="connsiteX19" fmla="*/ 8476 w 84662"/>
              <a:gd name="connsiteY19" fmla="*/ 91868 h 91868"/>
              <a:gd name="connsiteX20" fmla="*/ 50790 w 84662"/>
              <a:gd name="connsiteY20" fmla="*/ 91868 h 91868"/>
              <a:gd name="connsiteX21" fmla="*/ 50790 w 84662"/>
              <a:gd name="connsiteY21" fmla="*/ 91868 h 91868"/>
              <a:gd name="connsiteX22" fmla="*/ 38093 w 84662"/>
              <a:gd name="connsiteY22" fmla="*/ 91868 h 91868"/>
              <a:gd name="connsiteX23" fmla="*/ 38093 w 84662"/>
              <a:gd name="connsiteY23" fmla="*/ 91868 h 91868"/>
              <a:gd name="connsiteX24" fmla="*/ 38093 w 84662"/>
              <a:gd name="connsiteY24" fmla="*/ 88701 h 91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84662" h="91868">
                <a:moveTo>
                  <a:pt x="38093" y="88701"/>
                </a:moveTo>
                <a:lnTo>
                  <a:pt x="38093" y="88701"/>
                </a:lnTo>
                <a:lnTo>
                  <a:pt x="38093" y="88701"/>
                </a:lnTo>
                <a:lnTo>
                  <a:pt x="38093" y="88701"/>
                </a:lnTo>
                <a:lnTo>
                  <a:pt x="71964" y="12675"/>
                </a:lnTo>
                <a:lnTo>
                  <a:pt x="71964" y="12675"/>
                </a:lnTo>
                <a:lnTo>
                  <a:pt x="76186" y="3171"/>
                </a:lnTo>
                <a:lnTo>
                  <a:pt x="84662" y="0"/>
                </a:lnTo>
                <a:lnTo>
                  <a:pt x="46569" y="0"/>
                </a:lnTo>
                <a:lnTo>
                  <a:pt x="46569" y="0"/>
                </a:lnTo>
                <a:lnTo>
                  <a:pt x="42330" y="3171"/>
                </a:lnTo>
                <a:lnTo>
                  <a:pt x="33871" y="12675"/>
                </a:lnTo>
                <a:lnTo>
                  <a:pt x="33871" y="12675"/>
                </a:lnTo>
                <a:lnTo>
                  <a:pt x="0" y="88701"/>
                </a:lnTo>
                <a:lnTo>
                  <a:pt x="0" y="88701"/>
                </a:lnTo>
                <a:lnTo>
                  <a:pt x="0" y="88701"/>
                </a:lnTo>
                <a:lnTo>
                  <a:pt x="0" y="88701"/>
                </a:lnTo>
                <a:lnTo>
                  <a:pt x="0" y="91868"/>
                </a:lnTo>
                <a:lnTo>
                  <a:pt x="0" y="91868"/>
                </a:lnTo>
                <a:lnTo>
                  <a:pt x="8476" y="91868"/>
                </a:lnTo>
                <a:lnTo>
                  <a:pt x="50790" y="91868"/>
                </a:lnTo>
                <a:lnTo>
                  <a:pt x="50790" y="91868"/>
                </a:lnTo>
                <a:lnTo>
                  <a:pt x="38093" y="91868"/>
                </a:lnTo>
                <a:lnTo>
                  <a:pt x="38093" y="91868"/>
                </a:lnTo>
                <a:lnTo>
                  <a:pt x="38093" y="88701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17000" y="3835400"/>
            <a:ext cx="2197100" cy="1651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59800" y="5638800"/>
            <a:ext cx="28956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数据的输出与输入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07500" y="4279900"/>
            <a:ext cx="1320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Hello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world!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1257300"/>
            <a:ext cx="6705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所谓输入输出是相对于计算机主机而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言的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57300" y="2044700"/>
            <a:ext cx="92202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输出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从计算机向外部输出设备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显示器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打印机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输出数据。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							</a:tabLst>
            </a:pPr>
            <a:r>
              <a:rPr lang="en-US" altLang="zh-CN" sz="2244" dirty="0" smtClean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输入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从输入设备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键盘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鼠标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扫描仪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向计算机输入数据。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71500" y="406400"/>
            <a:ext cx="102616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495300" algn="l"/>
                <a:tab pos="7239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语言的输出与输入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4953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语言本身不提供输入输出语句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输入和输出操作是由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函数库</a:t>
            </a:r>
          </a:p>
          <a:p>
            <a:pPr>
              <a:lnSpc>
                <a:spcPts val="3000"/>
              </a:lnSpc>
              <a:tabLst>
                <a:tab pos="495300" algn="l"/>
                <a:tab pos="723900" algn="l"/>
              </a:tabLst>
            </a:pPr>
            <a:r>
              <a:rPr lang="en-US" altLang="zh-CN" dirty="0" smtClean="0"/>
              <a:t>		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中的函数来实现的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495300" algn="l"/>
                <a:tab pos="723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例如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819400"/>
            <a:ext cx="32893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格式输入函数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:scanf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字符输入函数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:getchar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字符串输入函数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:gets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43500" y="2819400"/>
            <a:ext cx="30099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格式输出函数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:printf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字符输出函数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:putchar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字数串输出函数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:puts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4140200"/>
            <a:ext cx="6781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使用这些函数需要包含“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stdio.h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”头文件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4737100"/>
            <a:ext cx="14478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printf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putchar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puts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00400" y="4686300"/>
            <a:ext cx="5969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dirty="0" smtClean="0">
                <a:solidFill>
                  <a:srgbClr val="ff0000"/>
                </a:solidFill>
                <a:latin typeface="Wingdings" pitchFamily="18" charset="0"/>
                <a:cs typeface="Wingdings" pitchFamily="18" charset="0"/>
              </a:rPr>
              <a:t>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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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27500" y="4737100"/>
            <a:ext cx="11684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scanf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getchar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gets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844415" y="5560314"/>
            <a:ext cx="3986403" cy="678179"/>
          </a:xfrm>
          <a:custGeom>
            <a:avLst/>
            <a:gdLst>
              <a:gd name="connsiteX0" fmla="*/ 1418463 w 3986403"/>
              <a:gd name="connsiteY0" fmla="*/ 113029 h 678179"/>
              <a:gd name="connsiteX1" fmla="*/ 1531492 w 3986403"/>
              <a:gd name="connsiteY1" fmla="*/ 0 h 678179"/>
              <a:gd name="connsiteX2" fmla="*/ 1846453 w 3986403"/>
              <a:gd name="connsiteY2" fmla="*/ 0 h 678179"/>
              <a:gd name="connsiteX3" fmla="*/ 1846453 w 3986403"/>
              <a:gd name="connsiteY3" fmla="*/ 0 h 678179"/>
              <a:gd name="connsiteX4" fmla="*/ 2488438 w 3986403"/>
              <a:gd name="connsiteY4" fmla="*/ 0 h 678179"/>
              <a:gd name="connsiteX5" fmla="*/ 3873372 w 3986403"/>
              <a:gd name="connsiteY5" fmla="*/ 0 h 678179"/>
              <a:gd name="connsiteX6" fmla="*/ 3986403 w 3986403"/>
              <a:gd name="connsiteY6" fmla="*/ 113029 h 678179"/>
              <a:gd name="connsiteX7" fmla="*/ 3986403 w 3986403"/>
              <a:gd name="connsiteY7" fmla="*/ 113029 h 678179"/>
              <a:gd name="connsiteX8" fmla="*/ 3986403 w 3986403"/>
              <a:gd name="connsiteY8" fmla="*/ 113029 h 678179"/>
              <a:gd name="connsiteX9" fmla="*/ 3986403 w 3986403"/>
              <a:gd name="connsiteY9" fmla="*/ 282575 h 678179"/>
              <a:gd name="connsiteX10" fmla="*/ 3986403 w 3986403"/>
              <a:gd name="connsiteY10" fmla="*/ 565150 h 678179"/>
              <a:gd name="connsiteX11" fmla="*/ 3873372 w 3986403"/>
              <a:gd name="connsiteY11" fmla="*/ 678179 h 678179"/>
              <a:gd name="connsiteX12" fmla="*/ 2488438 w 3986403"/>
              <a:gd name="connsiteY12" fmla="*/ 678179 h 678179"/>
              <a:gd name="connsiteX13" fmla="*/ 1846453 w 3986403"/>
              <a:gd name="connsiteY13" fmla="*/ 678179 h 678179"/>
              <a:gd name="connsiteX14" fmla="*/ 1846453 w 3986403"/>
              <a:gd name="connsiteY14" fmla="*/ 678179 h 678179"/>
              <a:gd name="connsiteX15" fmla="*/ 1531492 w 3986403"/>
              <a:gd name="connsiteY15" fmla="*/ 678179 h 678179"/>
              <a:gd name="connsiteX16" fmla="*/ 1418463 w 3986403"/>
              <a:gd name="connsiteY16" fmla="*/ 565150 h 678179"/>
              <a:gd name="connsiteX17" fmla="*/ 1418463 w 3986403"/>
              <a:gd name="connsiteY17" fmla="*/ 282575 h 678179"/>
              <a:gd name="connsiteX18" fmla="*/ 0 w 3986403"/>
              <a:gd name="connsiteY18" fmla="*/ 2285 h 678179"/>
              <a:gd name="connsiteX19" fmla="*/ 1418463 w 3986403"/>
              <a:gd name="connsiteY19" fmla="*/ 113029 h 6781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986403" h="678179">
                <a:moveTo>
                  <a:pt x="1418463" y="113029"/>
                </a:moveTo>
                <a:cubicBezTo>
                  <a:pt x="1418463" y="50609"/>
                  <a:pt x="1469008" y="0"/>
                  <a:pt x="1531492" y="0"/>
                </a:cubicBezTo>
                <a:lnTo>
                  <a:pt x="1846453" y="0"/>
                </a:lnTo>
                <a:lnTo>
                  <a:pt x="1846453" y="0"/>
                </a:lnTo>
                <a:lnTo>
                  <a:pt x="2488438" y="0"/>
                </a:lnTo>
                <a:lnTo>
                  <a:pt x="3873372" y="0"/>
                </a:lnTo>
                <a:cubicBezTo>
                  <a:pt x="3935856" y="0"/>
                  <a:pt x="3986403" y="50609"/>
                  <a:pt x="3986403" y="113029"/>
                </a:cubicBezTo>
                <a:lnTo>
                  <a:pt x="3986403" y="113029"/>
                </a:lnTo>
                <a:lnTo>
                  <a:pt x="3986403" y="113029"/>
                </a:lnTo>
                <a:lnTo>
                  <a:pt x="3986403" y="282575"/>
                </a:lnTo>
                <a:lnTo>
                  <a:pt x="3986403" y="565150"/>
                </a:lnTo>
                <a:cubicBezTo>
                  <a:pt x="3986403" y="627570"/>
                  <a:pt x="3935856" y="678179"/>
                  <a:pt x="3873372" y="678179"/>
                </a:cubicBezTo>
                <a:lnTo>
                  <a:pt x="2488438" y="678179"/>
                </a:lnTo>
                <a:lnTo>
                  <a:pt x="1846453" y="678179"/>
                </a:lnTo>
                <a:lnTo>
                  <a:pt x="1846453" y="678179"/>
                </a:lnTo>
                <a:lnTo>
                  <a:pt x="1531492" y="678179"/>
                </a:lnTo>
                <a:cubicBezTo>
                  <a:pt x="1469008" y="678179"/>
                  <a:pt x="1418463" y="627570"/>
                  <a:pt x="1418463" y="565150"/>
                </a:cubicBezTo>
                <a:lnTo>
                  <a:pt x="1418463" y="282575"/>
                </a:lnTo>
                <a:lnTo>
                  <a:pt x="0" y="2285"/>
                </a:lnTo>
                <a:lnTo>
                  <a:pt x="1418463" y="11302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25365" y="5541264"/>
            <a:ext cx="4024503" cy="716279"/>
          </a:xfrm>
          <a:custGeom>
            <a:avLst/>
            <a:gdLst>
              <a:gd name="connsiteX0" fmla="*/ 1437513 w 4024503"/>
              <a:gd name="connsiteY0" fmla="*/ 132079 h 716279"/>
              <a:gd name="connsiteX1" fmla="*/ 1550542 w 4024503"/>
              <a:gd name="connsiteY1" fmla="*/ 19050 h 716279"/>
              <a:gd name="connsiteX2" fmla="*/ 1865503 w 4024503"/>
              <a:gd name="connsiteY2" fmla="*/ 19050 h 716279"/>
              <a:gd name="connsiteX3" fmla="*/ 1865503 w 4024503"/>
              <a:gd name="connsiteY3" fmla="*/ 19050 h 716279"/>
              <a:gd name="connsiteX4" fmla="*/ 2507488 w 4024503"/>
              <a:gd name="connsiteY4" fmla="*/ 19050 h 716279"/>
              <a:gd name="connsiteX5" fmla="*/ 3892422 w 4024503"/>
              <a:gd name="connsiteY5" fmla="*/ 19050 h 716279"/>
              <a:gd name="connsiteX6" fmla="*/ 4005453 w 4024503"/>
              <a:gd name="connsiteY6" fmla="*/ 132079 h 716279"/>
              <a:gd name="connsiteX7" fmla="*/ 4005453 w 4024503"/>
              <a:gd name="connsiteY7" fmla="*/ 132079 h 716279"/>
              <a:gd name="connsiteX8" fmla="*/ 4005453 w 4024503"/>
              <a:gd name="connsiteY8" fmla="*/ 132079 h 716279"/>
              <a:gd name="connsiteX9" fmla="*/ 4005453 w 4024503"/>
              <a:gd name="connsiteY9" fmla="*/ 301625 h 716279"/>
              <a:gd name="connsiteX10" fmla="*/ 4005453 w 4024503"/>
              <a:gd name="connsiteY10" fmla="*/ 584200 h 716279"/>
              <a:gd name="connsiteX11" fmla="*/ 3892422 w 4024503"/>
              <a:gd name="connsiteY11" fmla="*/ 697229 h 716279"/>
              <a:gd name="connsiteX12" fmla="*/ 2507488 w 4024503"/>
              <a:gd name="connsiteY12" fmla="*/ 697229 h 716279"/>
              <a:gd name="connsiteX13" fmla="*/ 1865503 w 4024503"/>
              <a:gd name="connsiteY13" fmla="*/ 697229 h 716279"/>
              <a:gd name="connsiteX14" fmla="*/ 1865503 w 4024503"/>
              <a:gd name="connsiteY14" fmla="*/ 697229 h 716279"/>
              <a:gd name="connsiteX15" fmla="*/ 1550542 w 4024503"/>
              <a:gd name="connsiteY15" fmla="*/ 697229 h 716279"/>
              <a:gd name="connsiteX16" fmla="*/ 1437513 w 4024503"/>
              <a:gd name="connsiteY16" fmla="*/ 584200 h 716279"/>
              <a:gd name="connsiteX17" fmla="*/ 1437513 w 4024503"/>
              <a:gd name="connsiteY17" fmla="*/ 301625 h 716279"/>
              <a:gd name="connsiteX18" fmla="*/ 19050 w 4024503"/>
              <a:gd name="connsiteY18" fmla="*/ 21335 h 716279"/>
              <a:gd name="connsiteX19" fmla="*/ 1437513 w 4024503"/>
              <a:gd name="connsiteY19" fmla="*/ 132079 h 7162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4024503" h="716279">
                <a:moveTo>
                  <a:pt x="1437513" y="132079"/>
                </a:moveTo>
                <a:cubicBezTo>
                  <a:pt x="1437513" y="69659"/>
                  <a:pt x="1488058" y="19050"/>
                  <a:pt x="1550542" y="19050"/>
                </a:cubicBezTo>
                <a:lnTo>
                  <a:pt x="1865503" y="19050"/>
                </a:lnTo>
                <a:lnTo>
                  <a:pt x="1865503" y="19050"/>
                </a:lnTo>
                <a:lnTo>
                  <a:pt x="2507488" y="19050"/>
                </a:lnTo>
                <a:lnTo>
                  <a:pt x="3892422" y="19050"/>
                </a:lnTo>
                <a:cubicBezTo>
                  <a:pt x="3954906" y="19050"/>
                  <a:pt x="4005453" y="69659"/>
                  <a:pt x="4005453" y="132079"/>
                </a:cubicBezTo>
                <a:lnTo>
                  <a:pt x="4005453" y="132079"/>
                </a:lnTo>
                <a:lnTo>
                  <a:pt x="4005453" y="132079"/>
                </a:lnTo>
                <a:lnTo>
                  <a:pt x="4005453" y="301625"/>
                </a:lnTo>
                <a:lnTo>
                  <a:pt x="4005453" y="584200"/>
                </a:lnTo>
                <a:cubicBezTo>
                  <a:pt x="4005453" y="646620"/>
                  <a:pt x="3954906" y="697229"/>
                  <a:pt x="3892422" y="697229"/>
                </a:cubicBezTo>
                <a:lnTo>
                  <a:pt x="2507488" y="697229"/>
                </a:lnTo>
                <a:lnTo>
                  <a:pt x="1865503" y="697229"/>
                </a:lnTo>
                <a:lnTo>
                  <a:pt x="1865503" y="697229"/>
                </a:lnTo>
                <a:lnTo>
                  <a:pt x="1550542" y="697229"/>
                </a:lnTo>
                <a:cubicBezTo>
                  <a:pt x="1488058" y="697229"/>
                  <a:pt x="1437513" y="646620"/>
                  <a:pt x="1437513" y="584200"/>
                </a:cubicBezTo>
                <a:lnTo>
                  <a:pt x="1437513" y="301625"/>
                </a:lnTo>
                <a:lnTo>
                  <a:pt x="19050" y="21335"/>
                </a:lnTo>
                <a:lnTo>
                  <a:pt x="1437513" y="13207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5486400"/>
            <a:ext cx="4292600" cy="86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93700"/>
            <a:ext cx="95631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711200" algn="l"/>
                <a:tab pos="10414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printf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格式输出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711200" algn="l"/>
                <a:tab pos="1041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格式输出函数</a:t>
            </a:r>
          </a:p>
          <a:p>
            <a:pPr>
              <a:lnSpc>
                <a:spcPts val="3100"/>
              </a:lnSpc>
              <a:tabLst>
                <a:tab pos="711200" algn="l"/>
                <a:tab pos="1041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函数作用：将结果按要求输出到标准设备上（通常是屏幕）。</a:t>
            </a:r>
          </a:p>
          <a:p>
            <a:pPr>
              <a:lnSpc>
                <a:spcPts val="3100"/>
              </a:lnSpc>
              <a:tabLst>
                <a:tab pos="711200" algn="l"/>
                <a:tab pos="10414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一般形式：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2438400"/>
            <a:ext cx="635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09800" y="2362200"/>
            <a:ext cx="64643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字符串字面值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参数2,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….,参数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n);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参数可能为变量、常量、字面值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字符串字面值里的非转义字符和非转换说明符原样输出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返回值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大于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表示输出的字符个数，小于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表示输出错误。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3708400"/>
            <a:ext cx="5105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函数支持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个参数的输出：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4241800"/>
            <a:ext cx="635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8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09800" y="4178300"/>
            <a:ext cx="64008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42672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printf(“hello”);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0个参数</a:t>
            </a:r>
          </a:p>
          <a:p>
            <a:pPr>
              <a:lnSpc>
                <a:spcPts val="2700"/>
              </a:lnSpc>
              <a:tabLst>
                <a:tab pos="4267200" algn="l"/>
              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printf(“</a:t>
            </a:r>
            <a:r>
              <a:rPr lang="en-US" altLang="zh-CN" sz="20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%d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”,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x);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1个变量</a:t>
            </a:r>
          </a:p>
          <a:p>
            <a:pPr>
              <a:lnSpc>
                <a:spcPts val="2700"/>
              </a:lnSpc>
              <a:tabLst>
                <a:tab pos="42672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printf(“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%d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”,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8);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1个字面值</a:t>
            </a:r>
          </a:p>
          <a:p>
            <a:pPr>
              <a:lnSpc>
                <a:spcPts val="2700"/>
              </a:lnSpc>
              <a:tabLst>
                <a:tab pos="42672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printf(“x=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%d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,y=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%f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”,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y);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2个参数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4267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格式转换说明符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4200" y="1244600"/>
            <a:ext cx="6210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而言，转换说明的一般形式：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1803400"/>
            <a:ext cx="101346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2495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%[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标志字符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][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最小宽度说明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][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精度说明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][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长度修正说明符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]&lt;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转换操作符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&gt;</a:t>
            </a:r>
          </a:p>
          <a:p>
            <a:pPr>
              <a:lnSpc>
                <a:spcPts val="3900"/>
              </a:lnSpc>
              <a:tabLst>
							</a:tabLst>
            </a:pPr>
            <a:r>
              <a:rPr lang="en-US" altLang="zh-CN" sz="2495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转换说明以</a:t>
            </a:r>
            <a:r>
              <a:rPr lang="en-US" altLang="zh-CN" sz="24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%</a:t>
            </a:r>
            <a:r>
              <a:rPr lang="en-US" altLang="zh-CN" sz="24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开始，依次出现下列元素：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2832100"/>
            <a:ext cx="70866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个或多个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标志字符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（可选）。包括：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或空格。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最小宽度说明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（可选）。用十进制整型字面值或星号表示。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精度说明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（可选）。小数点后加一个十进制整型字面值表示。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长度修正说明符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可选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。包括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:ll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h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hh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j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4495800"/>
            <a:ext cx="9867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转换操作符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必选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）。包括：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o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87500" y="4775200"/>
            <a:ext cx="889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%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933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printf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格式输出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547982" y="1014602"/>
            <a:ext cx="76200" cy="5130736"/>
          </a:xfrm>
          <a:custGeom>
            <a:avLst/>
            <a:gdLst>
              <a:gd name="connsiteX0" fmla="*/ 19050 w 76200"/>
              <a:gd name="connsiteY0" fmla="*/ 19050 h 5130736"/>
              <a:gd name="connsiteX1" fmla="*/ 19050 w 76200"/>
              <a:gd name="connsiteY1" fmla="*/ 5111686 h 5130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130736">
                <a:moveTo>
                  <a:pt x="19050" y="19050"/>
                </a:moveTo>
                <a:lnTo>
                  <a:pt x="19050" y="5111686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9731" y="6088189"/>
            <a:ext cx="10805400" cy="76200"/>
          </a:xfrm>
          <a:custGeom>
            <a:avLst/>
            <a:gdLst>
              <a:gd name="connsiteX0" fmla="*/ 19050 w 10805400"/>
              <a:gd name="connsiteY0" fmla="*/ 19050 h 76200"/>
              <a:gd name="connsiteX1" fmla="*/ 10786351 w 1080540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805400" h="76200">
                <a:moveTo>
                  <a:pt x="19050" y="19050"/>
                </a:moveTo>
                <a:lnTo>
                  <a:pt x="10786351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700" y="990600"/>
            <a:ext cx="10922000" cy="524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837831" y="1052702"/>
          <a:ext cx="10729200" cy="5054536"/>
        </p:xfrm>
        <a:graphic>
          <a:graphicData uri="http://schemas.openxmlformats.org/drawingml/2006/table">
            <a:tbl>
              <a:tblPr/>
              <a:tblGrid>
                <a:gridCol w="3083039"/>
                <a:gridCol w="2219832"/>
                <a:gridCol w="5426328"/>
              </a:tblGrid>
              <a:tr h="366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数据类型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转换操作符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含义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signed</a:t>
                      </a:r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int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i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对有符号整数进行格式转换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unsigned</a:t>
                      </a:r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int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u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对无符号整数进行格式转换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90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o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对无符号整数按八进制输出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x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X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对无符号整数按十六进制输出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6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float/double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f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F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对浮点数按十进制计数法输出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e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E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对浮点数按科学计数法输出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8468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g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G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对浮点数按十进制计数法或科学计数法输出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9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a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A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浮点数、十六进制数字和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p-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记数法（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c99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）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char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c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输出一个字符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字符串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输出一个字符串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其它</a:t>
                      </a:r>
                      <a:endParaRPr lang="zh-CN" altLang="en-US" sz="1802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%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输出一个百分号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55492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n</a:t>
                      </a:r>
                      <a:endParaRPr lang="zh-CN" altLang="en-US" sz="1800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将输出流里当前的字符个数输出到一个整数里，要求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操作数为</a:t>
                      </a:r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有符号数的地址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(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了解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)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常用的转换操作符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192891" y="1878710"/>
            <a:ext cx="76200" cy="4151960"/>
          </a:xfrm>
          <a:custGeom>
            <a:avLst/>
            <a:gdLst>
              <a:gd name="connsiteX0" fmla="*/ 19050 w 76200"/>
              <a:gd name="connsiteY0" fmla="*/ 19050 h 4151960"/>
              <a:gd name="connsiteX1" fmla="*/ 19050 w 76200"/>
              <a:gd name="connsiteY1" fmla="*/ 4132910 h 41519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151960">
                <a:moveTo>
                  <a:pt x="19050" y="19050"/>
                </a:moveTo>
                <a:lnTo>
                  <a:pt x="19050" y="413291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9919" y="5973521"/>
            <a:ext cx="10170121" cy="76200"/>
          </a:xfrm>
          <a:custGeom>
            <a:avLst/>
            <a:gdLst>
              <a:gd name="connsiteX0" fmla="*/ 19050 w 10170121"/>
              <a:gd name="connsiteY0" fmla="*/ 19050 h 76200"/>
              <a:gd name="connsiteX1" fmla="*/ 10151072 w 10170121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170121" h="76200">
                <a:moveTo>
                  <a:pt x="19050" y="19050"/>
                </a:moveTo>
                <a:lnTo>
                  <a:pt x="10151072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1854200"/>
            <a:ext cx="10287000" cy="4267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118019" y="1916810"/>
          <a:ext cx="10093921" cy="4075760"/>
        </p:xfrm>
        <a:graphic>
          <a:graphicData uri="http://schemas.openxmlformats.org/drawingml/2006/table">
            <a:tbl>
              <a:tblPr/>
              <a:tblGrid>
                <a:gridCol w="3091777"/>
                <a:gridCol w="2546222"/>
                <a:gridCol w="4455922"/>
              </a:tblGrid>
              <a:tr h="4305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数据类型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转换操作符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含义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3599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signed</a:t>
                      </a:r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short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hd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hi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对有符号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short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进行格式转换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3599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signed</a:t>
                      </a:r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ld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li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对有符号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进行格式转换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3599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signed</a:t>
                      </a:r>
                      <a:r>
                        <a:rPr lang="en-US" altLang="zh-CN" sz="1802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2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endParaRPr lang="zh-CN" altLang="en-US" sz="1802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lld</a:t>
                      </a:r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lli</a:t>
                      </a:r>
                      <a:endParaRPr lang="zh-CN" altLang="en-US" sz="1802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对有符号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进行格式转换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3599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unsigned</a:t>
                      </a:r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short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hu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ho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hx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hX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对无符号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short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进行格式转换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35991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unsigned</a:t>
                      </a:r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lu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lx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lX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对无符号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进行格式转换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6455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unsigned</a:t>
                      </a:r>
                      <a:r>
                        <a:rPr lang="en-US" altLang="zh-CN" sz="1802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2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endParaRPr lang="zh-CN" altLang="en-US" sz="1802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llu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llo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llx</a:t>
                      </a:r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lX</a:t>
                      </a:r>
                      <a:endParaRPr lang="zh-CN" altLang="en-US" sz="1802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对无符号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进行格式转换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81973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2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double</a:t>
                      </a:r>
                      <a:endParaRPr lang="zh-CN" altLang="en-US" sz="1802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Lf</a:t>
                      </a:r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LF</a:t>
                      </a:r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Le</a:t>
                      </a:r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LE</a:t>
                      </a:r>
                      <a:endParaRPr lang="zh-CN" altLang="en-US" sz="1802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Lg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LG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La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LA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double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输出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长度修正说明符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77900" y="1244600"/>
            <a:ext cx="5613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长度修正说明符有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h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ll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等。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41170" y="1558289"/>
            <a:ext cx="8529828" cy="4680204"/>
          </a:xfrm>
          <a:custGeom>
            <a:avLst/>
            <a:gdLst>
              <a:gd name="connsiteX0" fmla="*/ 0 w 8529828"/>
              <a:gd name="connsiteY0" fmla="*/ 4680204 h 4680204"/>
              <a:gd name="connsiteX1" fmla="*/ 8529827 w 8529828"/>
              <a:gd name="connsiteY1" fmla="*/ 4680204 h 4680204"/>
              <a:gd name="connsiteX2" fmla="*/ 8529827 w 8529828"/>
              <a:gd name="connsiteY2" fmla="*/ 0 h 4680204"/>
              <a:gd name="connsiteX3" fmla="*/ 0 w 8529828"/>
              <a:gd name="connsiteY3" fmla="*/ 0 h 4680204"/>
              <a:gd name="connsiteX4" fmla="*/ 0 w 8529828"/>
              <a:gd name="connsiteY4" fmla="*/ 4680204 h 4680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29828" h="4680204">
                <a:moveTo>
                  <a:pt x="0" y="4680204"/>
                </a:moveTo>
                <a:lnTo>
                  <a:pt x="8529827" y="4680204"/>
                </a:lnTo>
                <a:lnTo>
                  <a:pt x="8529827" y="0"/>
                </a:lnTo>
                <a:lnTo>
                  <a:pt x="0" y="0"/>
                </a:lnTo>
                <a:lnTo>
                  <a:pt x="0" y="468020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22120" y="1539239"/>
            <a:ext cx="8567928" cy="4718304"/>
          </a:xfrm>
          <a:custGeom>
            <a:avLst/>
            <a:gdLst>
              <a:gd name="connsiteX0" fmla="*/ 19050 w 8567928"/>
              <a:gd name="connsiteY0" fmla="*/ 4699254 h 4718304"/>
              <a:gd name="connsiteX1" fmla="*/ 8548877 w 8567928"/>
              <a:gd name="connsiteY1" fmla="*/ 4699254 h 4718304"/>
              <a:gd name="connsiteX2" fmla="*/ 8548877 w 8567928"/>
              <a:gd name="connsiteY2" fmla="*/ 19050 h 4718304"/>
              <a:gd name="connsiteX3" fmla="*/ 19050 w 8567928"/>
              <a:gd name="connsiteY3" fmla="*/ 19050 h 4718304"/>
              <a:gd name="connsiteX4" fmla="*/ 19050 w 8567928"/>
              <a:gd name="connsiteY4" fmla="*/ 4699254 h 47183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67928" h="4718304">
                <a:moveTo>
                  <a:pt x="19050" y="4699254"/>
                </a:moveTo>
                <a:lnTo>
                  <a:pt x="8548877" y="4699254"/>
                </a:lnTo>
                <a:lnTo>
                  <a:pt x="8548877" y="19050"/>
                </a:lnTo>
                <a:lnTo>
                  <a:pt x="19050" y="19050"/>
                </a:lnTo>
                <a:lnTo>
                  <a:pt x="19050" y="469925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300" y="1498600"/>
            <a:ext cx="8737600" cy="4927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关于转换操作符的使用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028700"/>
            <a:ext cx="5994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不匹配的转换操作符，后果不可预料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1676400"/>
            <a:ext cx="2654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2590800"/>
            <a:ext cx="1955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3200400"/>
            <a:ext cx="22352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float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3.0;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n2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3.0;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3797300"/>
            <a:ext cx="4597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long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n3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20000000,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n4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1234567;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4419600"/>
            <a:ext cx="6692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printf("%.1e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%.1e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%.1e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%.1e\n",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n1,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n2,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n3,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n4);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printf("%ld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%ld\n",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n3,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n4);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5016500"/>
            <a:ext cx="61341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printf("%ld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%ld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%ld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%ld\n",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n1,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n2,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n3,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n4);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5626100"/>
            <a:ext cx="1244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59309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55650" y="3983482"/>
            <a:ext cx="1120648" cy="472947"/>
          </a:xfrm>
          <a:custGeom>
            <a:avLst/>
            <a:gdLst>
              <a:gd name="connsiteX0" fmla="*/ 6350 w 1120648"/>
              <a:gd name="connsiteY0" fmla="*/ 466597 h 472947"/>
              <a:gd name="connsiteX1" fmla="*/ 1114298 w 1120648"/>
              <a:gd name="connsiteY1" fmla="*/ 466597 h 472947"/>
              <a:gd name="connsiteX2" fmla="*/ 1114298 w 1120648"/>
              <a:gd name="connsiteY2" fmla="*/ 6350 h 472947"/>
              <a:gd name="connsiteX3" fmla="*/ 6350 w 1120648"/>
              <a:gd name="connsiteY3" fmla="*/ 6350 h 472947"/>
              <a:gd name="connsiteX4" fmla="*/ 6350 w 1120648"/>
              <a:gd name="connsiteY4" fmla="*/ 466597 h 472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0648" h="472947">
                <a:moveTo>
                  <a:pt x="6350" y="466597"/>
                </a:moveTo>
                <a:lnTo>
                  <a:pt x="1114298" y="466597"/>
                </a:lnTo>
                <a:lnTo>
                  <a:pt x="1114298" y="6350"/>
                </a:lnTo>
                <a:lnTo>
                  <a:pt x="6350" y="6350"/>
                </a:lnTo>
                <a:lnTo>
                  <a:pt x="6350" y="46659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86939" y="3058667"/>
            <a:ext cx="2270760" cy="2394203"/>
          </a:xfrm>
          <a:custGeom>
            <a:avLst/>
            <a:gdLst>
              <a:gd name="connsiteX0" fmla="*/ 19050 w 2270760"/>
              <a:gd name="connsiteY0" fmla="*/ 2375153 h 2394203"/>
              <a:gd name="connsiteX1" fmla="*/ 2251710 w 2270760"/>
              <a:gd name="connsiteY1" fmla="*/ 2375153 h 2394203"/>
              <a:gd name="connsiteX2" fmla="*/ 2251710 w 2270760"/>
              <a:gd name="connsiteY2" fmla="*/ 19050 h 2394203"/>
              <a:gd name="connsiteX3" fmla="*/ 19050 w 2270760"/>
              <a:gd name="connsiteY3" fmla="*/ 19050 h 2394203"/>
              <a:gd name="connsiteX4" fmla="*/ 19050 w 2270760"/>
              <a:gd name="connsiteY4" fmla="*/ 2375153 h 2394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70760" h="2394203">
                <a:moveTo>
                  <a:pt x="19050" y="2375153"/>
                </a:moveTo>
                <a:lnTo>
                  <a:pt x="2251710" y="2375153"/>
                </a:lnTo>
                <a:lnTo>
                  <a:pt x="2251710" y="19050"/>
                </a:lnTo>
                <a:lnTo>
                  <a:pt x="19050" y="19050"/>
                </a:lnTo>
                <a:lnTo>
                  <a:pt x="19050" y="237515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75916" y="1844039"/>
            <a:ext cx="1793748" cy="406908"/>
          </a:xfrm>
          <a:custGeom>
            <a:avLst/>
            <a:gdLst>
              <a:gd name="connsiteX0" fmla="*/ 19050 w 1793748"/>
              <a:gd name="connsiteY0" fmla="*/ 387858 h 406908"/>
              <a:gd name="connsiteX1" fmla="*/ 1774698 w 1793748"/>
              <a:gd name="connsiteY1" fmla="*/ 387858 h 406908"/>
              <a:gd name="connsiteX2" fmla="*/ 1774698 w 1793748"/>
              <a:gd name="connsiteY2" fmla="*/ 19050 h 406908"/>
              <a:gd name="connsiteX3" fmla="*/ 19050 w 1793748"/>
              <a:gd name="connsiteY3" fmla="*/ 19050 h 406908"/>
              <a:gd name="connsiteX4" fmla="*/ 19050 w 1793748"/>
              <a:gd name="connsiteY4" fmla="*/ 387858 h 406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3748" h="406908">
                <a:moveTo>
                  <a:pt x="19050" y="387858"/>
                </a:moveTo>
                <a:lnTo>
                  <a:pt x="1774698" y="387858"/>
                </a:lnTo>
                <a:lnTo>
                  <a:pt x="1774698" y="19050"/>
                </a:lnTo>
                <a:lnTo>
                  <a:pt x="19050" y="19050"/>
                </a:lnTo>
                <a:lnTo>
                  <a:pt x="19050" y="38785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3911" y="3200400"/>
            <a:ext cx="1941576" cy="408432"/>
          </a:xfrm>
          <a:custGeom>
            <a:avLst/>
            <a:gdLst>
              <a:gd name="connsiteX0" fmla="*/ 19050 w 1941576"/>
              <a:gd name="connsiteY0" fmla="*/ 389382 h 408432"/>
              <a:gd name="connsiteX1" fmla="*/ 1922526 w 1941576"/>
              <a:gd name="connsiteY1" fmla="*/ 389382 h 408432"/>
              <a:gd name="connsiteX2" fmla="*/ 1922526 w 1941576"/>
              <a:gd name="connsiteY2" fmla="*/ 19050 h 408432"/>
              <a:gd name="connsiteX3" fmla="*/ 19050 w 1941576"/>
              <a:gd name="connsiteY3" fmla="*/ 19050 h 408432"/>
              <a:gd name="connsiteX4" fmla="*/ 19050 w 1941576"/>
              <a:gd name="connsiteY4" fmla="*/ 389382 h 408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41576" h="408432">
                <a:moveTo>
                  <a:pt x="19050" y="389382"/>
                </a:moveTo>
                <a:lnTo>
                  <a:pt x="1922526" y="389382"/>
                </a:lnTo>
                <a:lnTo>
                  <a:pt x="1922526" y="19050"/>
                </a:lnTo>
                <a:lnTo>
                  <a:pt x="19050" y="19050"/>
                </a:lnTo>
                <a:lnTo>
                  <a:pt x="19050" y="3893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3911" y="3720084"/>
            <a:ext cx="1941576" cy="408432"/>
          </a:xfrm>
          <a:custGeom>
            <a:avLst/>
            <a:gdLst>
              <a:gd name="connsiteX0" fmla="*/ 19050 w 1941576"/>
              <a:gd name="connsiteY0" fmla="*/ 389381 h 408432"/>
              <a:gd name="connsiteX1" fmla="*/ 1922526 w 1941576"/>
              <a:gd name="connsiteY1" fmla="*/ 389381 h 408432"/>
              <a:gd name="connsiteX2" fmla="*/ 1922526 w 1941576"/>
              <a:gd name="connsiteY2" fmla="*/ 19050 h 408432"/>
              <a:gd name="connsiteX3" fmla="*/ 19050 w 1941576"/>
              <a:gd name="connsiteY3" fmla="*/ 19050 h 408432"/>
              <a:gd name="connsiteX4" fmla="*/ 19050 w 1941576"/>
              <a:gd name="connsiteY4" fmla="*/ 389381 h 408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41576" h="408432">
                <a:moveTo>
                  <a:pt x="19050" y="389381"/>
                </a:moveTo>
                <a:lnTo>
                  <a:pt x="1922526" y="389381"/>
                </a:lnTo>
                <a:lnTo>
                  <a:pt x="1922526" y="19050"/>
                </a:lnTo>
                <a:lnTo>
                  <a:pt x="19050" y="19050"/>
                </a:lnTo>
                <a:lnTo>
                  <a:pt x="19050" y="38938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3911" y="4239767"/>
            <a:ext cx="1941576" cy="408432"/>
          </a:xfrm>
          <a:custGeom>
            <a:avLst/>
            <a:gdLst>
              <a:gd name="connsiteX0" fmla="*/ 19050 w 1941576"/>
              <a:gd name="connsiteY0" fmla="*/ 389382 h 408432"/>
              <a:gd name="connsiteX1" fmla="*/ 1922526 w 1941576"/>
              <a:gd name="connsiteY1" fmla="*/ 389382 h 408432"/>
              <a:gd name="connsiteX2" fmla="*/ 1922526 w 1941576"/>
              <a:gd name="connsiteY2" fmla="*/ 19050 h 408432"/>
              <a:gd name="connsiteX3" fmla="*/ 19050 w 1941576"/>
              <a:gd name="connsiteY3" fmla="*/ 19050 h 408432"/>
              <a:gd name="connsiteX4" fmla="*/ 19050 w 1941576"/>
              <a:gd name="connsiteY4" fmla="*/ 389382 h 4084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41576" h="408432">
                <a:moveTo>
                  <a:pt x="19050" y="389382"/>
                </a:moveTo>
                <a:lnTo>
                  <a:pt x="1922526" y="389382"/>
                </a:lnTo>
                <a:lnTo>
                  <a:pt x="1922526" y="19050"/>
                </a:lnTo>
                <a:lnTo>
                  <a:pt x="19050" y="19050"/>
                </a:lnTo>
                <a:lnTo>
                  <a:pt x="19050" y="3893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43911" y="4760976"/>
            <a:ext cx="1941576" cy="406908"/>
          </a:xfrm>
          <a:custGeom>
            <a:avLst/>
            <a:gdLst>
              <a:gd name="connsiteX0" fmla="*/ 19050 w 1941576"/>
              <a:gd name="connsiteY0" fmla="*/ 387858 h 406908"/>
              <a:gd name="connsiteX1" fmla="*/ 1922526 w 1941576"/>
              <a:gd name="connsiteY1" fmla="*/ 387858 h 406908"/>
              <a:gd name="connsiteX2" fmla="*/ 1922526 w 1941576"/>
              <a:gd name="connsiteY2" fmla="*/ 19050 h 406908"/>
              <a:gd name="connsiteX3" fmla="*/ 19050 w 1941576"/>
              <a:gd name="connsiteY3" fmla="*/ 19050 h 406908"/>
              <a:gd name="connsiteX4" fmla="*/ 19050 w 1941576"/>
              <a:gd name="connsiteY4" fmla="*/ 387858 h 406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41576" h="406908">
                <a:moveTo>
                  <a:pt x="19050" y="387858"/>
                </a:moveTo>
                <a:lnTo>
                  <a:pt x="1922526" y="387858"/>
                </a:lnTo>
                <a:lnTo>
                  <a:pt x="1922526" y="19050"/>
                </a:lnTo>
                <a:lnTo>
                  <a:pt x="19050" y="19050"/>
                </a:lnTo>
                <a:lnTo>
                  <a:pt x="19050" y="38785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71388" y="3051048"/>
            <a:ext cx="1752600" cy="2395727"/>
          </a:xfrm>
          <a:custGeom>
            <a:avLst/>
            <a:gdLst>
              <a:gd name="connsiteX0" fmla="*/ 19050 w 1752600"/>
              <a:gd name="connsiteY0" fmla="*/ 2376677 h 2395727"/>
              <a:gd name="connsiteX1" fmla="*/ 1733550 w 1752600"/>
              <a:gd name="connsiteY1" fmla="*/ 2376677 h 2395727"/>
              <a:gd name="connsiteX2" fmla="*/ 1733550 w 1752600"/>
              <a:gd name="connsiteY2" fmla="*/ 19050 h 2395727"/>
              <a:gd name="connsiteX3" fmla="*/ 19050 w 1752600"/>
              <a:gd name="connsiteY3" fmla="*/ 19050 h 2395727"/>
              <a:gd name="connsiteX4" fmla="*/ 19050 w 1752600"/>
              <a:gd name="connsiteY4" fmla="*/ 2376677 h 23957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52600" h="2395727">
                <a:moveTo>
                  <a:pt x="19050" y="2376677"/>
                </a:moveTo>
                <a:lnTo>
                  <a:pt x="1733550" y="2376677"/>
                </a:lnTo>
                <a:lnTo>
                  <a:pt x="1733550" y="19050"/>
                </a:lnTo>
                <a:lnTo>
                  <a:pt x="19050" y="19050"/>
                </a:lnTo>
                <a:lnTo>
                  <a:pt x="19050" y="237667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36864" y="3130295"/>
            <a:ext cx="76200" cy="2181225"/>
          </a:xfrm>
          <a:custGeom>
            <a:avLst/>
            <a:gdLst>
              <a:gd name="connsiteX0" fmla="*/ 21208 w 76200"/>
              <a:gd name="connsiteY0" fmla="*/ 19050 h 2181225"/>
              <a:gd name="connsiteX1" fmla="*/ 19050 w 76200"/>
              <a:gd name="connsiteY1" fmla="*/ 2162175 h 2181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181225">
                <a:moveTo>
                  <a:pt x="21208" y="19050"/>
                </a:moveTo>
                <a:lnTo>
                  <a:pt x="19050" y="216217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85376" y="2915411"/>
            <a:ext cx="1513332" cy="406908"/>
          </a:xfrm>
          <a:custGeom>
            <a:avLst/>
            <a:gdLst>
              <a:gd name="connsiteX0" fmla="*/ 19050 w 1513332"/>
              <a:gd name="connsiteY0" fmla="*/ 387858 h 406908"/>
              <a:gd name="connsiteX1" fmla="*/ 1494281 w 1513332"/>
              <a:gd name="connsiteY1" fmla="*/ 387858 h 406908"/>
              <a:gd name="connsiteX2" fmla="*/ 1494281 w 1513332"/>
              <a:gd name="connsiteY2" fmla="*/ 19050 h 406908"/>
              <a:gd name="connsiteX3" fmla="*/ 19050 w 1513332"/>
              <a:gd name="connsiteY3" fmla="*/ 19050 h 406908"/>
              <a:gd name="connsiteX4" fmla="*/ 19050 w 1513332"/>
              <a:gd name="connsiteY4" fmla="*/ 387858 h 406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3332" h="406908">
                <a:moveTo>
                  <a:pt x="19050" y="387858"/>
                </a:moveTo>
                <a:lnTo>
                  <a:pt x="1494281" y="387858"/>
                </a:lnTo>
                <a:lnTo>
                  <a:pt x="1494281" y="19050"/>
                </a:lnTo>
                <a:lnTo>
                  <a:pt x="19050" y="19050"/>
                </a:lnTo>
                <a:lnTo>
                  <a:pt x="19050" y="38785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85376" y="3653028"/>
            <a:ext cx="1513332" cy="406908"/>
          </a:xfrm>
          <a:custGeom>
            <a:avLst/>
            <a:gdLst>
              <a:gd name="connsiteX0" fmla="*/ 19050 w 1513332"/>
              <a:gd name="connsiteY0" fmla="*/ 387857 h 406908"/>
              <a:gd name="connsiteX1" fmla="*/ 1494281 w 1513332"/>
              <a:gd name="connsiteY1" fmla="*/ 387857 h 406908"/>
              <a:gd name="connsiteX2" fmla="*/ 1494281 w 1513332"/>
              <a:gd name="connsiteY2" fmla="*/ 19050 h 406908"/>
              <a:gd name="connsiteX3" fmla="*/ 19050 w 1513332"/>
              <a:gd name="connsiteY3" fmla="*/ 19050 h 406908"/>
              <a:gd name="connsiteX4" fmla="*/ 19050 w 1513332"/>
              <a:gd name="connsiteY4" fmla="*/ 387857 h 406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3332" h="406908">
                <a:moveTo>
                  <a:pt x="19050" y="387857"/>
                </a:moveTo>
                <a:lnTo>
                  <a:pt x="1494281" y="387857"/>
                </a:lnTo>
                <a:lnTo>
                  <a:pt x="1494281" y="19050"/>
                </a:lnTo>
                <a:lnTo>
                  <a:pt x="19050" y="19050"/>
                </a:lnTo>
                <a:lnTo>
                  <a:pt x="19050" y="38785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85376" y="5129784"/>
            <a:ext cx="1513332" cy="406908"/>
          </a:xfrm>
          <a:custGeom>
            <a:avLst/>
            <a:gdLst>
              <a:gd name="connsiteX0" fmla="*/ 19050 w 1513332"/>
              <a:gd name="connsiteY0" fmla="*/ 387857 h 406908"/>
              <a:gd name="connsiteX1" fmla="*/ 1494281 w 1513332"/>
              <a:gd name="connsiteY1" fmla="*/ 387857 h 406908"/>
              <a:gd name="connsiteX2" fmla="*/ 1494281 w 1513332"/>
              <a:gd name="connsiteY2" fmla="*/ 19050 h 406908"/>
              <a:gd name="connsiteX3" fmla="*/ 19050 w 1513332"/>
              <a:gd name="connsiteY3" fmla="*/ 19050 h 406908"/>
              <a:gd name="connsiteX4" fmla="*/ 19050 w 1513332"/>
              <a:gd name="connsiteY4" fmla="*/ 387857 h 406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3332" h="406908">
                <a:moveTo>
                  <a:pt x="19050" y="387857"/>
                </a:moveTo>
                <a:lnTo>
                  <a:pt x="1494281" y="387857"/>
                </a:lnTo>
                <a:lnTo>
                  <a:pt x="1494281" y="19050"/>
                </a:lnTo>
                <a:lnTo>
                  <a:pt x="19050" y="19050"/>
                </a:lnTo>
                <a:lnTo>
                  <a:pt x="19050" y="38785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85376" y="4392167"/>
            <a:ext cx="1513332" cy="406908"/>
          </a:xfrm>
          <a:custGeom>
            <a:avLst/>
            <a:gdLst>
              <a:gd name="connsiteX0" fmla="*/ 19050 w 1513332"/>
              <a:gd name="connsiteY0" fmla="*/ 387858 h 406908"/>
              <a:gd name="connsiteX1" fmla="*/ 1494281 w 1513332"/>
              <a:gd name="connsiteY1" fmla="*/ 387858 h 406908"/>
              <a:gd name="connsiteX2" fmla="*/ 1494281 w 1513332"/>
              <a:gd name="connsiteY2" fmla="*/ 19050 h 406908"/>
              <a:gd name="connsiteX3" fmla="*/ 19050 w 1513332"/>
              <a:gd name="connsiteY3" fmla="*/ 19050 h 406908"/>
              <a:gd name="connsiteX4" fmla="*/ 19050 w 1513332"/>
              <a:gd name="connsiteY4" fmla="*/ 387858 h 406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3332" h="406908">
                <a:moveTo>
                  <a:pt x="19050" y="387858"/>
                </a:moveTo>
                <a:lnTo>
                  <a:pt x="1494281" y="387858"/>
                </a:lnTo>
                <a:lnTo>
                  <a:pt x="1494281" y="19050"/>
                </a:lnTo>
                <a:lnTo>
                  <a:pt x="19050" y="19050"/>
                </a:lnTo>
                <a:lnTo>
                  <a:pt x="19050" y="38785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00" y="2222500"/>
            <a:ext cx="190500" cy="863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152900"/>
            <a:ext cx="13843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45500" y="3048000"/>
            <a:ext cx="9779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445500" y="3759200"/>
            <a:ext cx="9779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93000" y="4127500"/>
            <a:ext cx="9779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445500" y="4546600"/>
            <a:ext cx="9779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445500" y="5194300"/>
            <a:ext cx="977900" cy="190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40132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输出流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93700"/>
            <a:ext cx="8089900" cy="184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355600" algn="l"/>
                <a:tab pos="19812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printf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函数的工作过程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3556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printf("%ld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%ld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%ld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%ld\n\n",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n1,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n2,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n4);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55600" algn="l"/>
                <a:tab pos="19812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n1,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n2,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43200" y="3302000"/>
            <a:ext cx="11303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  <a:tab pos="393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3.0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3500" algn="l"/>
                <a:tab pos="3937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3.0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3500" algn="l"/>
                <a:tab pos="393700" algn="l"/>
              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20000000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63500" algn="l"/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1234567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80100" y="3505200"/>
            <a:ext cx="15240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由</a:t>
            </a:r>
            <a:r>
              <a:rPr lang="en-US" altLang="zh-CN" sz="2004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printf</a:t>
            </a:r>
            <a:r>
              <a:rPr lang="en-US" altLang="zh-CN" sz="2004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函数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sz="2004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根据</a:t>
            </a: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转换操作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sz="2004" b="1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符</a:t>
            </a:r>
            <a:r>
              <a:rPr lang="en-US" altLang="zh-CN" sz="2004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从输出流中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sz="2006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提取相应的数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sz="2004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据显示到屏幕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36000" y="2895600"/>
            <a:ext cx="266700" cy="243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n1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2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n2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n3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800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n4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88500" y="3035300"/>
            <a:ext cx="1333500" cy="250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1074266112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8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1074266112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774700"/>
            <a:ext cx="9817100" cy="601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273300" y="3302000"/>
            <a:ext cx="5041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scanf("%d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&amp;b,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&amp;c);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3594100"/>
            <a:ext cx="4368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delta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3886200"/>
            <a:ext cx="23495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if(delta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&gt;=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73300" y="41783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46400" y="4470400"/>
            <a:ext cx="6045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(-b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sqrt(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delta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))/(2.0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46400" y="4762500"/>
            <a:ext cx="60579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(-b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-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sqrt(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delta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))/(2.0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问题求解与算法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1155700"/>
            <a:ext cx="8978900" cy="556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2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&lt;math.h&gt;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sqrt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函数在此头文件中定义</a:t>
            </a:r>
          </a:p>
          <a:p>
            <a:pPr>
              <a:lnSpc>
                <a:spcPts val="23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3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2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c;</a:t>
            </a:r>
          </a:p>
          <a:p>
            <a:pPr>
              <a:lnSpc>
                <a:spcPts val="23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delta;</a:t>
            </a:r>
          </a:p>
          <a:p>
            <a:pPr>
              <a:lnSpc>
                <a:spcPts val="23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x1,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x2;</a:t>
            </a:r>
          </a:p>
          <a:p>
            <a:pPr>
              <a:lnSpc>
                <a:spcPts val="22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输入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c(a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不为，数据间以空格隔开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");</a:t>
            </a:r>
          </a:p>
          <a:p>
            <a:pPr>
              <a:lnSpc>
                <a:spcPts val="12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step1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		</a:t>
            </a:r>
            <a:r>
              <a:rPr lang="en-US" altLang="zh-CN" sz="1800" b="1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step2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	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根号标志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			</a:t>
            </a:r>
            <a:r>
              <a:rPr lang="en-US" altLang="zh-CN" sz="1800" b="1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step3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3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22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方程无实根。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    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3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300"/>
              </a:lnSpc>
              <a:tabLst>
                <a:tab pos="914400" algn="l"/>
                <a:tab pos="3835400" algn="l"/>
                <a:tab pos="8331200" algn="l"/>
                <a:tab pos="83566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宽度说明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1320800"/>
            <a:ext cx="6350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最小宽度说明用于指定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显示的最小宽度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1790700"/>
            <a:ext cx="9728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当转换值的字符数（含前缀）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小于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最小宽度说明时，则使用填充符将数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2120900"/>
            <a:ext cx="2743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值填充到最小宽度。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2527300"/>
            <a:ext cx="10033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当转换值的字符数（含前缀）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大于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最小宽度说明时，最小宽度说明失效。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3073400"/>
            <a:ext cx="4597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45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-4567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0" y="3695700"/>
            <a:ext cx="7391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请分析printf(“%9d,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%4d”,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y);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语句的输出结果。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4241800"/>
            <a:ext cx="137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补充：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0" y="4927600"/>
            <a:ext cx="56134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最小宽度还可以使用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号，然后给出参数值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printf("%*d",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x);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精度说明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397000"/>
            <a:ext cx="264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形式：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.digit(s)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854200"/>
            <a:ext cx="4635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例：printf(“%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.3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”,8.1234);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324100"/>
            <a:ext cx="9728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对于整数转换，”精度说明”指出要输出的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最少位数，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如果少于最少位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2654300"/>
            <a:ext cx="2616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数，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可以用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补齐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3073400"/>
            <a:ext cx="99568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当转换操作符为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时，”精度说明”指出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小数点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后面的数字位数。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当转换操作符为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时,”精度说明”指出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有效位数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3860800"/>
            <a:ext cx="10045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当转换操作符为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时，”精度说明”指出要从字符串输出的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最大字符数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93697" y="1125474"/>
            <a:ext cx="9381744" cy="5327904"/>
          </a:xfrm>
          <a:custGeom>
            <a:avLst/>
            <a:gdLst>
              <a:gd name="connsiteX0" fmla="*/ 0 w 9381744"/>
              <a:gd name="connsiteY0" fmla="*/ 5327904 h 5327904"/>
              <a:gd name="connsiteX1" fmla="*/ 9381744 w 9381744"/>
              <a:gd name="connsiteY1" fmla="*/ 5327904 h 5327904"/>
              <a:gd name="connsiteX2" fmla="*/ 9381744 w 9381744"/>
              <a:gd name="connsiteY2" fmla="*/ 0 h 5327904"/>
              <a:gd name="connsiteX3" fmla="*/ 0 w 9381744"/>
              <a:gd name="connsiteY3" fmla="*/ 0 h 5327904"/>
              <a:gd name="connsiteX4" fmla="*/ 0 w 9381744"/>
              <a:gd name="connsiteY4" fmla="*/ 5327904 h 5327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81744" h="5327904">
                <a:moveTo>
                  <a:pt x="0" y="5327904"/>
                </a:moveTo>
                <a:lnTo>
                  <a:pt x="9381744" y="5327904"/>
                </a:lnTo>
                <a:lnTo>
                  <a:pt x="9381744" y="0"/>
                </a:lnTo>
                <a:lnTo>
                  <a:pt x="0" y="0"/>
                </a:lnTo>
                <a:lnTo>
                  <a:pt x="0" y="532790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74647" y="1106424"/>
            <a:ext cx="9419844" cy="5366004"/>
          </a:xfrm>
          <a:custGeom>
            <a:avLst/>
            <a:gdLst>
              <a:gd name="connsiteX0" fmla="*/ 19050 w 9419844"/>
              <a:gd name="connsiteY0" fmla="*/ 5346954 h 5366004"/>
              <a:gd name="connsiteX1" fmla="*/ 9400794 w 9419844"/>
              <a:gd name="connsiteY1" fmla="*/ 5346954 h 5366004"/>
              <a:gd name="connsiteX2" fmla="*/ 9400794 w 9419844"/>
              <a:gd name="connsiteY2" fmla="*/ 19050 h 5366004"/>
              <a:gd name="connsiteX3" fmla="*/ 19050 w 9419844"/>
              <a:gd name="connsiteY3" fmla="*/ 19050 h 5366004"/>
              <a:gd name="connsiteX4" fmla="*/ 19050 w 9419844"/>
              <a:gd name="connsiteY4" fmla="*/ 5346954 h 53660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19844" h="5366004">
                <a:moveTo>
                  <a:pt x="19050" y="5346954"/>
                </a:moveTo>
                <a:lnTo>
                  <a:pt x="9400794" y="5346954"/>
                </a:lnTo>
                <a:lnTo>
                  <a:pt x="9400794" y="19050"/>
                </a:lnTo>
                <a:lnTo>
                  <a:pt x="19050" y="19050"/>
                </a:lnTo>
                <a:lnTo>
                  <a:pt x="19050" y="534695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82184" y="3613403"/>
            <a:ext cx="3332987" cy="2263140"/>
          </a:xfrm>
          <a:custGeom>
            <a:avLst/>
            <a:gdLst>
              <a:gd name="connsiteX0" fmla="*/ 0 w 3332987"/>
              <a:gd name="connsiteY0" fmla="*/ 194436 h 2263140"/>
              <a:gd name="connsiteX1" fmla="*/ 194436 w 3332987"/>
              <a:gd name="connsiteY1" fmla="*/ 0 h 2263140"/>
              <a:gd name="connsiteX2" fmla="*/ 3138550 w 3332987"/>
              <a:gd name="connsiteY2" fmla="*/ 0 h 2263140"/>
              <a:gd name="connsiteX3" fmla="*/ 3332987 w 3332987"/>
              <a:gd name="connsiteY3" fmla="*/ 194436 h 2263140"/>
              <a:gd name="connsiteX4" fmla="*/ 3332987 w 3332987"/>
              <a:gd name="connsiteY4" fmla="*/ 2068652 h 2263140"/>
              <a:gd name="connsiteX5" fmla="*/ 3138550 w 3332987"/>
              <a:gd name="connsiteY5" fmla="*/ 2263140 h 2263140"/>
              <a:gd name="connsiteX6" fmla="*/ 194436 w 3332987"/>
              <a:gd name="connsiteY6" fmla="*/ 2263140 h 2263140"/>
              <a:gd name="connsiteX7" fmla="*/ 0 w 3332987"/>
              <a:gd name="connsiteY7" fmla="*/ 2068652 h 2263140"/>
              <a:gd name="connsiteX8" fmla="*/ 0 w 3332987"/>
              <a:gd name="connsiteY8" fmla="*/ 194436 h 22631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332987" h="2263140">
                <a:moveTo>
                  <a:pt x="0" y="194436"/>
                </a:moveTo>
                <a:cubicBezTo>
                  <a:pt x="0" y="87122"/>
                  <a:pt x="87121" y="0"/>
                  <a:pt x="194436" y="0"/>
                </a:cubicBezTo>
                <a:lnTo>
                  <a:pt x="3138550" y="0"/>
                </a:lnTo>
                <a:cubicBezTo>
                  <a:pt x="3245865" y="0"/>
                  <a:pt x="3332987" y="87122"/>
                  <a:pt x="3332987" y="194436"/>
                </a:cubicBezTo>
                <a:lnTo>
                  <a:pt x="3332987" y="2068652"/>
                </a:lnTo>
                <a:cubicBezTo>
                  <a:pt x="3332987" y="2176056"/>
                  <a:pt x="3245865" y="2263140"/>
                  <a:pt x="3138550" y="2263140"/>
                </a:cubicBezTo>
                <a:lnTo>
                  <a:pt x="194436" y="2263140"/>
                </a:lnTo>
                <a:cubicBezTo>
                  <a:pt x="87121" y="2263140"/>
                  <a:pt x="0" y="2176056"/>
                  <a:pt x="0" y="2068652"/>
                </a:cubicBezTo>
                <a:lnTo>
                  <a:pt x="0" y="194436"/>
                </a:lnTo>
              </a:path>
            </a:pathLst>
          </a:custGeom>
          <a:solidFill>
            <a:srgbClr val="eded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066800"/>
            <a:ext cx="9588500" cy="5549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1257300"/>
            <a:ext cx="2654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2171700"/>
            <a:ext cx="1955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2781300"/>
            <a:ext cx="1536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31;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3086100"/>
            <a:ext cx="2235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float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30.45;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3454400"/>
            <a:ext cx="2933700" cy="208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a[10]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"abcd";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%7.3d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6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%7.3x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\n",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%7.3o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%7.3e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%7.3f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f);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0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%7.3s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32000" y="5829300"/>
            <a:ext cx="1257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61341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933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printf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格式输出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365610" y="1807082"/>
            <a:ext cx="76200" cy="3919575"/>
          </a:xfrm>
          <a:custGeom>
            <a:avLst/>
            <a:gdLst>
              <a:gd name="connsiteX0" fmla="*/ 19050 w 76200"/>
              <a:gd name="connsiteY0" fmla="*/ 19050 h 3919575"/>
              <a:gd name="connsiteX1" fmla="*/ 19050 w 76200"/>
              <a:gd name="connsiteY1" fmla="*/ 3900525 h 3919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919575">
                <a:moveTo>
                  <a:pt x="19050" y="19050"/>
                </a:moveTo>
                <a:lnTo>
                  <a:pt x="19050" y="3900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1740" y="5669508"/>
            <a:ext cx="10551020" cy="76200"/>
          </a:xfrm>
          <a:custGeom>
            <a:avLst/>
            <a:gdLst>
              <a:gd name="connsiteX0" fmla="*/ 19050 w 10551020"/>
              <a:gd name="connsiteY0" fmla="*/ 19050 h 76200"/>
              <a:gd name="connsiteX1" fmla="*/ 10531970 w 1055102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51020" h="76200">
                <a:moveTo>
                  <a:pt x="19050" y="19050"/>
                </a:moveTo>
                <a:lnTo>
                  <a:pt x="1053197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900" y="1790700"/>
            <a:ext cx="10655300" cy="402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909840" y="1845182"/>
          <a:ext cx="10474820" cy="3843375"/>
        </p:xfrm>
        <a:graphic>
          <a:graphicData uri="http://schemas.openxmlformats.org/drawingml/2006/table">
            <a:tbl>
              <a:tblPr/>
              <a:tblGrid>
                <a:gridCol w="2074278"/>
                <a:gridCol w="5185537"/>
                <a:gridCol w="3215004"/>
              </a:tblGrid>
              <a:tr h="5429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标识字符</a:t>
                      </a:r>
                      <a:endParaRPr lang="zh-CN" altLang="en-US" sz="1802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作用</a:t>
                      </a:r>
                      <a:endParaRPr lang="zh-CN" altLang="en-US" sz="1802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示例</a:t>
                      </a:r>
                      <a:endParaRPr lang="zh-CN" altLang="en-US" sz="1802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3858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左对齐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“%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20s”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0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如果输出的数值，当输出长度小于字段宽度时，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用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0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填充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,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遇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无效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“%010d”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+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显示数值的符号，正数显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+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号，负数显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号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“%+d”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5429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空格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输出的数是正数，显示前导空格，是负数显示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号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“%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10.3f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”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11886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#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如果输出的是负数，显示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号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输出的是八进制数，显示前导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0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输出是十六进制数，显示前导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0x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对于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%g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来说，可以防止尾随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0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被删除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“%#d”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“%#o”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“%#x”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“%#g”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ctr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241300"/>
            <a:ext cx="25654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识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符</a:t>
            </a: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(</a:t>
            </a:r>
            <a:r>
              <a:rPr lang="en-US" altLang="zh-CN" sz="36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Ⅰ</a:t>
            </a: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1181100"/>
            <a:ext cx="2794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标识字符的作用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86939" y="1539239"/>
            <a:ext cx="7455407" cy="560832"/>
          </a:xfrm>
          <a:custGeom>
            <a:avLst/>
            <a:gdLst>
              <a:gd name="connsiteX0" fmla="*/ 19050 w 7455407"/>
              <a:gd name="connsiteY0" fmla="*/ 541782 h 560832"/>
              <a:gd name="connsiteX1" fmla="*/ 7436357 w 7455407"/>
              <a:gd name="connsiteY1" fmla="*/ 541782 h 560832"/>
              <a:gd name="connsiteX2" fmla="*/ 7436357 w 7455407"/>
              <a:gd name="connsiteY2" fmla="*/ 19050 h 560832"/>
              <a:gd name="connsiteX3" fmla="*/ 19050 w 7455407"/>
              <a:gd name="connsiteY3" fmla="*/ 19050 h 560832"/>
              <a:gd name="connsiteX4" fmla="*/ 19050 w 7455407"/>
              <a:gd name="connsiteY4" fmla="*/ 541782 h 5608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55407" h="560832">
                <a:moveTo>
                  <a:pt x="19050" y="541782"/>
                </a:moveTo>
                <a:lnTo>
                  <a:pt x="7436357" y="541782"/>
                </a:lnTo>
                <a:lnTo>
                  <a:pt x="7436357" y="19050"/>
                </a:lnTo>
                <a:lnTo>
                  <a:pt x="19050" y="19050"/>
                </a:lnTo>
                <a:lnTo>
                  <a:pt x="19050" y="5417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84976" y="2502407"/>
            <a:ext cx="4241292" cy="1790700"/>
          </a:xfrm>
          <a:custGeom>
            <a:avLst/>
            <a:gdLst>
              <a:gd name="connsiteX0" fmla="*/ 0 w 4241292"/>
              <a:gd name="connsiteY0" fmla="*/ 153924 h 1790700"/>
              <a:gd name="connsiteX1" fmla="*/ 153923 w 4241292"/>
              <a:gd name="connsiteY1" fmla="*/ 0 h 1790700"/>
              <a:gd name="connsiteX2" fmla="*/ 4087367 w 4241292"/>
              <a:gd name="connsiteY2" fmla="*/ 0 h 1790700"/>
              <a:gd name="connsiteX3" fmla="*/ 4241292 w 4241292"/>
              <a:gd name="connsiteY3" fmla="*/ 153924 h 1790700"/>
              <a:gd name="connsiteX4" fmla="*/ 4241292 w 4241292"/>
              <a:gd name="connsiteY4" fmla="*/ 1636776 h 1790700"/>
              <a:gd name="connsiteX5" fmla="*/ 4087367 w 4241292"/>
              <a:gd name="connsiteY5" fmla="*/ 1790700 h 1790700"/>
              <a:gd name="connsiteX6" fmla="*/ 153923 w 4241292"/>
              <a:gd name="connsiteY6" fmla="*/ 1790700 h 1790700"/>
              <a:gd name="connsiteX7" fmla="*/ 0 w 4241292"/>
              <a:gd name="connsiteY7" fmla="*/ 1636776 h 1790700"/>
              <a:gd name="connsiteX8" fmla="*/ 0 w 4241292"/>
              <a:gd name="connsiteY8" fmla="*/ 153924 h 179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241292" h="1790700">
                <a:moveTo>
                  <a:pt x="0" y="153924"/>
                </a:moveTo>
                <a:cubicBezTo>
                  <a:pt x="0" y="68961"/>
                  <a:pt x="68960" y="0"/>
                  <a:pt x="153923" y="0"/>
                </a:cubicBezTo>
                <a:lnTo>
                  <a:pt x="4087367" y="0"/>
                </a:lnTo>
                <a:cubicBezTo>
                  <a:pt x="4172330" y="0"/>
                  <a:pt x="4241292" y="68961"/>
                  <a:pt x="4241292" y="153924"/>
                </a:cubicBezTo>
                <a:lnTo>
                  <a:pt x="4241292" y="1636776"/>
                </a:lnTo>
                <a:cubicBezTo>
                  <a:pt x="4241292" y="1721738"/>
                  <a:pt x="4172330" y="1790700"/>
                  <a:pt x="4087367" y="1790700"/>
                </a:cubicBezTo>
                <a:lnTo>
                  <a:pt x="153923" y="1790700"/>
                </a:lnTo>
                <a:cubicBezTo>
                  <a:pt x="68960" y="1790700"/>
                  <a:pt x="0" y="1721738"/>
                  <a:pt x="0" y="1636776"/>
                </a:cubicBezTo>
                <a:lnTo>
                  <a:pt x="0" y="153924"/>
                </a:lnTo>
              </a:path>
            </a:pathLst>
          </a:custGeom>
          <a:solidFill>
            <a:srgbClr val="eded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41348" y="2426207"/>
            <a:ext cx="4165092" cy="1866900"/>
          </a:xfrm>
          <a:custGeom>
            <a:avLst/>
            <a:gdLst>
              <a:gd name="connsiteX0" fmla="*/ 0 w 4165092"/>
              <a:gd name="connsiteY0" fmla="*/ 160401 h 1866900"/>
              <a:gd name="connsiteX1" fmla="*/ 160400 w 4165092"/>
              <a:gd name="connsiteY1" fmla="*/ 0 h 1866900"/>
              <a:gd name="connsiteX2" fmla="*/ 4004691 w 4165092"/>
              <a:gd name="connsiteY2" fmla="*/ 0 h 1866900"/>
              <a:gd name="connsiteX3" fmla="*/ 4165092 w 4165092"/>
              <a:gd name="connsiteY3" fmla="*/ 160401 h 1866900"/>
              <a:gd name="connsiteX4" fmla="*/ 4165092 w 4165092"/>
              <a:gd name="connsiteY4" fmla="*/ 1706499 h 1866900"/>
              <a:gd name="connsiteX5" fmla="*/ 4004691 w 4165092"/>
              <a:gd name="connsiteY5" fmla="*/ 1866900 h 1866900"/>
              <a:gd name="connsiteX6" fmla="*/ 160400 w 4165092"/>
              <a:gd name="connsiteY6" fmla="*/ 1866900 h 1866900"/>
              <a:gd name="connsiteX7" fmla="*/ 0 w 4165092"/>
              <a:gd name="connsiteY7" fmla="*/ 1706499 h 1866900"/>
              <a:gd name="connsiteX8" fmla="*/ 0 w 4165092"/>
              <a:gd name="connsiteY8" fmla="*/ 160401 h 186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165092" h="1866900">
                <a:moveTo>
                  <a:pt x="0" y="160401"/>
                </a:moveTo>
                <a:cubicBezTo>
                  <a:pt x="0" y="71882"/>
                  <a:pt x="71881" y="0"/>
                  <a:pt x="160400" y="0"/>
                </a:cubicBezTo>
                <a:lnTo>
                  <a:pt x="4004691" y="0"/>
                </a:lnTo>
                <a:cubicBezTo>
                  <a:pt x="4093210" y="0"/>
                  <a:pt x="4165092" y="71882"/>
                  <a:pt x="4165092" y="160401"/>
                </a:cubicBezTo>
                <a:lnTo>
                  <a:pt x="4165092" y="1706499"/>
                </a:lnTo>
                <a:cubicBezTo>
                  <a:pt x="4165092" y="1795018"/>
                  <a:pt x="4093210" y="1866900"/>
                  <a:pt x="4004691" y="1866900"/>
                </a:cubicBezTo>
                <a:lnTo>
                  <a:pt x="160400" y="1866900"/>
                </a:lnTo>
                <a:cubicBezTo>
                  <a:pt x="71881" y="1866900"/>
                  <a:pt x="0" y="1795018"/>
                  <a:pt x="0" y="1706499"/>
                </a:cubicBezTo>
                <a:lnTo>
                  <a:pt x="0" y="160401"/>
                </a:lnTo>
              </a:path>
            </a:pathLst>
          </a:custGeom>
          <a:solidFill>
            <a:srgbClr val="eded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387600"/>
            <a:ext cx="4292600" cy="199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48400" y="2463800"/>
            <a:ext cx="4368800" cy="191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241300"/>
            <a:ext cx="25654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标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识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符</a:t>
            </a: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(</a:t>
            </a:r>
            <a:r>
              <a:rPr lang="en-US" altLang="zh-CN" sz="36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Ⅱ</a:t>
            </a: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1676400"/>
            <a:ext cx="72136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%-8d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%08d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y);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043919" y="1878710"/>
            <a:ext cx="76200" cy="1188719"/>
          </a:xfrm>
          <a:custGeom>
            <a:avLst/>
            <a:gdLst>
              <a:gd name="connsiteX0" fmla="*/ 19050 w 76200"/>
              <a:gd name="connsiteY0" fmla="*/ 19050 h 1188719"/>
              <a:gd name="connsiteX1" fmla="*/ 19050 w 76200"/>
              <a:gd name="connsiteY1" fmla="*/ 1169670 h 1188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1188719">
                <a:moveTo>
                  <a:pt x="19050" y="19050"/>
                </a:moveTo>
                <a:lnTo>
                  <a:pt x="19050" y="116967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5746" y="3010280"/>
            <a:ext cx="10085323" cy="76200"/>
          </a:xfrm>
          <a:custGeom>
            <a:avLst/>
            <a:gdLst>
              <a:gd name="connsiteX0" fmla="*/ 19050 w 10085323"/>
              <a:gd name="connsiteY0" fmla="*/ 19050 h 76200"/>
              <a:gd name="connsiteX1" fmla="*/ 10066273 w 1008532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85323" h="76200">
                <a:moveTo>
                  <a:pt x="19050" y="19050"/>
                </a:moveTo>
                <a:lnTo>
                  <a:pt x="1006627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33506" y="4276344"/>
            <a:ext cx="76200" cy="1188719"/>
          </a:xfrm>
          <a:custGeom>
            <a:avLst/>
            <a:gdLst>
              <a:gd name="connsiteX0" fmla="*/ 19050 w 76200"/>
              <a:gd name="connsiteY0" fmla="*/ 19050 h 1188719"/>
              <a:gd name="connsiteX1" fmla="*/ 19050 w 76200"/>
              <a:gd name="connsiteY1" fmla="*/ 1169670 h 11887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1188719">
                <a:moveTo>
                  <a:pt x="19050" y="19050"/>
                </a:moveTo>
                <a:lnTo>
                  <a:pt x="19050" y="116967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5746" y="5407914"/>
            <a:ext cx="10074909" cy="76200"/>
          </a:xfrm>
          <a:custGeom>
            <a:avLst/>
            <a:gdLst>
              <a:gd name="connsiteX0" fmla="*/ 19050 w 10074909"/>
              <a:gd name="connsiteY0" fmla="*/ 19050 h 76200"/>
              <a:gd name="connsiteX1" fmla="*/ 10055860 w 10074909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74909" h="76200">
                <a:moveTo>
                  <a:pt x="19050" y="19050"/>
                </a:moveTo>
                <a:lnTo>
                  <a:pt x="1005586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053846" y="1916810"/>
          <a:ext cx="10009123" cy="1112520"/>
        </p:xfrm>
        <a:graphic>
          <a:graphicData uri="http://schemas.openxmlformats.org/drawingml/2006/table">
            <a:tbl>
              <a:tblPr/>
              <a:tblGrid>
                <a:gridCol w="5263388"/>
                <a:gridCol w="1812035"/>
                <a:gridCol w="29337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格式</a:t>
                      </a:r>
                      <a:endParaRPr lang="zh-CN" altLang="en-US" sz="1802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结果</a:t>
                      </a:r>
                      <a:endParaRPr lang="zh-CN" altLang="en-US" sz="1802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说明</a:t>
                      </a:r>
                      <a:endParaRPr lang="zh-CN" altLang="en-US" sz="1802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printf("%0*d",6,1234);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001234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*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将用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6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代替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printf("%*.*f\n",7,3,233.6782);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233.678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宽度为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7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，精度为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053846" y="4314444"/>
          <a:ext cx="9998710" cy="1112520"/>
        </p:xfrm>
        <a:graphic>
          <a:graphicData uri="http://schemas.openxmlformats.org/drawingml/2006/table">
            <a:tbl>
              <a:tblPr/>
              <a:tblGrid>
                <a:gridCol w="7438135"/>
                <a:gridCol w="256057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格式</a:t>
                      </a:r>
                      <a:endParaRPr lang="zh-CN" altLang="en-US" sz="1800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结果</a:t>
                      </a:r>
                      <a:endParaRPr lang="zh-CN" altLang="en-US" sz="1800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37083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printf("%d%f",6,1.234);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61.234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printf("%d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%f",6,1.234);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6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1.234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933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printf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用法提示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1320800"/>
            <a:ext cx="4483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关于宽度和精度说明符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3771900"/>
            <a:ext cx="5638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两个格式操作符中间要有空白字符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5461000"/>
            <a:ext cx="3759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空白字符包括：空格、回车、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TAB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81000"/>
            <a:ext cx="45720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3556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printf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练一练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355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以下语句的打印结果是？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1943100"/>
            <a:ext cx="1574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i=79;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25800" y="1943100"/>
            <a:ext cx="1930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printf("%o",i);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2413000"/>
            <a:ext cx="3873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float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x=333.1234567890;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24500" y="2413000"/>
            <a:ext cx="218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printf("%.2f",x);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3009900"/>
            <a:ext cx="69088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i=79;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printf("%x",i);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y=333.1234567890;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printf("%2.5f",y);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i=7900;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printf("%2d",i);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4470400"/>
            <a:ext cx="3162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float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x=1.23456789;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168900" y="4470400"/>
            <a:ext cx="218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printf("%.5f",x);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857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scanf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格式输入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1400" y="1041400"/>
            <a:ext cx="2438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格式输入函数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1511300"/>
            <a:ext cx="1803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函数作用：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1917700"/>
            <a:ext cx="55245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5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键盘上输入的数据“送到”内存中进行存储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2286000"/>
            <a:ext cx="1803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一般格式：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3327400"/>
            <a:ext cx="30099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5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参数必须是</a:t>
            </a: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变量的地址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3721100"/>
            <a:ext cx="69215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8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字符串字面值里除了转换说明符外，</a:t>
            </a:r>
            <a:r>
              <a:rPr lang="en-US" altLang="zh-CN" sz="21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其它字符原样输入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195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返回值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成功返回输入到内存的数据个数</a:t>
            </a:r>
            <a:r>
              <a:rPr lang="en-US" altLang="zh-CN" sz="21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失败返回</a:t>
            </a: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4457700"/>
            <a:ext cx="5054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scanf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函数支持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个变量的输入：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16100" y="4876800"/>
            <a:ext cx="59436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198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scanf(“</a:t>
            </a:r>
            <a:r>
              <a:rPr lang="en-US" altLang="zh-CN" sz="21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%d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”,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&amp;x);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                               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//1个变量</a:t>
            </a:r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195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scanf(“x=</a:t>
            </a: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%d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,y=</a:t>
            </a:r>
            <a:r>
              <a:rPr lang="en-US" altLang="zh-CN" sz="21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%f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”,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&amp;y);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//2个参数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2730500"/>
            <a:ext cx="6121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scanf(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字符串字面值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参数2,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….,参数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n);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76122" y="2061210"/>
            <a:ext cx="10174223" cy="4104132"/>
          </a:xfrm>
          <a:custGeom>
            <a:avLst/>
            <a:gdLst>
              <a:gd name="connsiteX0" fmla="*/ 0 w 10174223"/>
              <a:gd name="connsiteY0" fmla="*/ 4104131 h 4104132"/>
              <a:gd name="connsiteX1" fmla="*/ 10174223 w 10174223"/>
              <a:gd name="connsiteY1" fmla="*/ 4104131 h 4104132"/>
              <a:gd name="connsiteX2" fmla="*/ 10174223 w 10174223"/>
              <a:gd name="connsiteY2" fmla="*/ 0 h 4104132"/>
              <a:gd name="connsiteX3" fmla="*/ 0 w 10174223"/>
              <a:gd name="connsiteY3" fmla="*/ 0 h 4104132"/>
              <a:gd name="connsiteX4" fmla="*/ 0 w 10174223"/>
              <a:gd name="connsiteY4" fmla="*/ 4104131 h 4104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74223" h="4104132">
                <a:moveTo>
                  <a:pt x="0" y="4104131"/>
                </a:moveTo>
                <a:lnTo>
                  <a:pt x="10174223" y="4104131"/>
                </a:lnTo>
                <a:lnTo>
                  <a:pt x="10174223" y="0"/>
                </a:lnTo>
                <a:lnTo>
                  <a:pt x="0" y="0"/>
                </a:lnTo>
                <a:lnTo>
                  <a:pt x="0" y="410413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7072" y="2042160"/>
            <a:ext cx="10212323" cy="4142232"/>
          </a:xfrm>
          <a:custGeom>
            <a:avLst/>
            <a:gdLst>
              <a:gd name="connsiteX0" fmla="*/ 19050 w 10212323"/>
              <a:gd name="connsiteY0" fmla="*/ 4123181 h 4142232"/>
              <a:gd name="connsiteX1" fmla="*/ 10193273 w 10212323"/>
              <a:gd name="connsiteY1" fmla="*/ 4123181 h 4142232"/>
              <a:gd name="connsiteX2" fmla="*/ 10193273 w 10212323"/>
              <a:gd name="connsiteY2" fmla="*/ 19050 h 4142232"/>
              <a:gd name="connsiteX3" fmla="*/ 19050 w 10212323"/>
              <a:gd name="connsiteY3" fmla="*/ 19050 h 4142232"/>
              <a:gd name="connsiteX4" fmla="*/ 19050 w 10212323"/>
              <a:gd name="connsiteY4" fmla="*/ 4123181 h 4142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2323" h="4142232">
                <a:moveTo>
                  <a:pt x="19050" y="4123181"/>
                </a:moveTo>
                <a:lnTo>
                  <a:pt x="10193273" y="4123181"/>
                </a:lnTo>
                <a:lnTo>
                  <a:pt x="10193273" y="19050"/>
                </a:lnTo>
                <a:lnTo>
                  <a:pt x="19050" y="19050"/>
                </a:lnTo>
                <a:lnTo>
                  <a:pt x="19050" y="412318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1981200"/>
            <a:ext cx="10388600" cy="439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792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857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scanf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格式输入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197100"/>
            <a:ext cx="2921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&lt;stdlib.h&gt;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3517900"/>
            <a:ext cx="1384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float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z;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4152900"/>
            <a:ext cx="6134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请输入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x,y,z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的值（以逗号隔开）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:");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4508500"/>
            <a:ext cx="4610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scanf("</a:t>
            </a:r>
            <a:r>
              <a:rPr lang="en-US" altLang="zh-CN" sz="2195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%d,%d,%f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&amp;x,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&amp;y,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&amp;z);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4813300"/>
            <a:ext cx="7505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你输入的数是：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x=%d,y=%d,z=%f\n",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z);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5511800"/>
            <a:ext cx="1384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58547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1181100"/>
            <a:ext cx="974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例：从键盘上接收两个整数、一个浮点数，分别存于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55700" y="1562100"/>
            <a:ext cx="69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中。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364223" y="1827276"/>
            <a:ext cx="2150364" cy="324611"/>
          </a:xfrm>
          <a:custGeom>
            <a:avLst/>
            <a:gdLst>
              <a:gd name="connsiteX0" fmla="*/ 19050 w 2150364"/>
              <a:gd name="connsiteY0" fmla="*/ 305561 h 324611"/>
              <a:gd name="connsiteX1" fmla="*/ 2131314 w 2150364"/>
              <a:gd name="connsiteY1" fmla="*/ 305561 h 324611"/>
              <a:gd name="connsiteX2" fmla="*/ 2131314 w 2150364"/>
              <a:gd name="connsiteY2" fmla="*/ 19050 h 324611"/>
              <a:gd name="connsiteX3" fmla="*/ 19050 w 2150364"/>
              <a:gd name="connsiteY3" fmla="*/ 19050 h 324611"/>
              <a:gd name="connsiteX4" fmla="*/ 19050 w 2150364"/>
              <a:gd name="connsiteY4" fmla="*/ 305561 h 324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0364" h="324611">
                <a:moveTo>
                  <a:pt x="19050" y="305561"/>
                </a:moveTo>
                <a:lnTo>
                  <a:pt x="2131314" y="305561"/>
                </a:lnTo>
                <a:lnTo>
                  <a:pt x="2131314" y="19050"/>
                </a:lnTo>
                <a:lnTo>
                  <a:pt x="19050" y="19050"/>
                </a:lnTo>
                <a:lnTo>
                  <a:pt x="19050" y="3055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85910" y="1114805"/>
            <a:ext cx="2068195" cy="873252"/>
          </a:xfrm>
          <a:custGeom>
            <a:avLst/>
            <a:gdLst>
              <a:gd name="connsiteX0" fmla="*/ 649351 w 2068195"/>
              <a:gd name="connsiteY0" fmla="*/ 145541 h 873252"/>
              <a:gd name="connsiteX1" fmla="*/ 794893 w 2068195"/>
              <a:gd name="connsiteY1" fmla="*/ 0 h 873252"/>
              <a:gd name="connsiteX2" fmla="*/ 885825 w 2068195"/>
              <a:gd name="connsiteY2" fmla="*/ 0 h 873252"/>
              <a:gd name="connsiteX3" fmla="*/ 885825 w 2068195"/>
              <a:gd name="connsiteY3" fmla="*/ 0 h 873252"/>
              <a:gd name="connsiteX4" fmla="*/ 1240535 w 2068195"/>
              <a:gd name="connsiteY4" fmla="*/ 0 h 873252"/>
              <a:gd name="connsiteX5" fmla="*/ 1922653 w 2068195"/>
              <a:gd name="connsiteY5" fmla="*/ 0 h 873252"/>
              <a:gd name="connsiteX6" fmla="*/ 2068195 w 2068195"/>
              <a:gd name="connsiteY6" fmla="*/ 145541 h 873252"/>
              <a:gd name="connsiteX7" fmla="*/ 2068195 w 2068195"/>
              <a:gd name="connsiteY7" fmla="*/ 509397 h 873252"/>
              <a:gd name="connsiteX8" fmla="*/ 2068195 w 2068195"/>
              <a:gd name="connsiteY8" fmla="*/ 509397 h 873252"/>
              <a:gd name="connsiteX9" fmla="*/ 2068195 w 2068195"/>
              <a:gd name="connsiteY9" fmla="*/ 727710 h 873252"/>
              <a:gd name="connsiteX10" fmla="*/ 2068195 w 2068195"/>
              <a:gd name="connsiteY10" fmla="*/ 727710 h 873252"/>
              <a:gd name="connsiteX11" fmla="*/ 1922653 w 2068195"/>
              <a:gd name="connsiteY11" fmla="*/ 873251 h 873252"/>
              <a:gd name="connsiteX12" fmla="*/ 1240535 w 2068195"/>
              <a:gd name="connsiteY12" fmla="*/ 873251 h 873252"/>
              <a:gd name="connsiteX13" fmla="*/ 885825 w 2068195"/>
              <a:gd name="connsiteY13" fmla="*/ 873251 h 873252"/>
              <a:gd name="connsiteX14" fmla="*/ 885825 w 2068195"/>
              <a:gd name="connsiteY14" fmla="*/ 873251 h 873252"/>
              <a:gd name="connsiteX15" fmla="*/ 794893 w 2068195"/>
              <a:gd name="connsiteY15" fmla="*/ 873251 h 873252"/>
              <a:gd name="connsiteX16" fmla="*/ 649351 w 2068195"/>
              <a:gd name="connsiteY16" fmla="*/ 727710 h 873252"/>
              <a:gd name="connsiteX17" fmla="*/ 649351 w 2068195"/>
              <a:gd name="connsiteY17" fmla="*/ 727710 h 873252"/>
              <a:gd name="connsiteX18" fmla="*/ 0 w 2068195"/>
              <a:gd name="connsiteY18" fmla="*/ 727836 h 873252"/>
              <a:gd name="connsiteX19" fmla="*/ 649351 w 2068195"/>
              <a:gd name="connsiteY19" fmla="*/ 509397 h 873252"/>
              <a:gd name="connsiteX20" fmla="*/ 649351 w 2068195"/>
              <a:gd name="connsiteY20" fmla="*/ 145541 h 873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068195" h="873252">
                <a:moveTo>
                  <a:pt x="649351" y="145541"/>
                </a:moveTo>
                <a:cubicBezTo>
                  <a:pt x="649351" y="65151"/>
                  <a:pt x="714502" y="0"/>
                  <a:pt x="794893" y="0"/>
                </a:cubicBezTo>
                <a:lnTo>
                  <a:pt x="885825" y="0"/>
                </a:lnTo>
                <a:lnTo>
                  <a:pt x="885825" y="0"/>
                </a:lnTo>
                <a:lnTo>
                  <a:pt x="1240535" y="0"/>
                </a:lnTo>
                <a:lnTo>
                  <a:pt x="1922653" y="0"/>
                </a:lnTo>
                <a:cubicBezTo>
                  <a:pt x="2003044" y="0"/>
                  <a:pt x="2068195" y="65151"/>
                  <a:pt x="2068195" y="145541"/>
                </a:cubicBezTo>
                <a:lnTo>
                  <a:pt x="2068195" y="509397"/>
                </a:lnTo>
                <a:lnTo>
                  <a:pt x="2068195" y="509397"/>
                </a:lnTo>
                <a:lnTo>
                  <a:pt x="2068195" y="727710"/>
                </a:lnTo>
                <a:lnTo>
                  <a:pt x="2068195" y="727710"/>
                </a:lnTo>
                <a:cubicBezTo>
                  <a:pt x="2068195" y="808101"/>
                  <a:pt x="2003044" y="873251"/>
                  <a:pt x="1922653" y="873251"/>
                </a:cubicBezTo>
                <a:lnTo>
                  <a:pt x="1240535" y="873251"/>
                </a:lnTo>
                <a:lnTo>
                  <a:pt x="885825" y="873251"/>
                </a:lnTo>
                <a:lnTo>
                  <a:pt x="885825" y="873251"/>
                </a:lnTo>
                <a:lnTo>
                  <a:pt x="794893" y="873251"/>
                </a:lnTo>
                <a:cubicBezTo>
                  <a:pt x="714502" y="873251"/>
                  <a:pt x="649351" y="808101"/>
                  <a:pt x="649351" y="727710"/>
                </a:cubicBezTo>
                <a:lnTo>
                  <a:pt x="649351" y="727710"/>
                </a:lnTo>
                <a:lnTo>
                  <a:pt x="0" y="727836"/>
                </a:lnTo>
                <a:lnTo>
                  <a:pt x="649351" y="509397"/>
                </a:lnTo>
                <a:lnTo>
                  <a:pt x="649351" y="14554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66860" y="1095755"/>
            <a:ext cx="2106295" cy="911352"/>
          </a:xfrm>
          <a:custGeom>
            <a:avLst/>
            <a:gdLst>
              <a:gd name="connsiteX0" fmla="*/ 668401 w 2106295"/>
              <a:gd name="connsiteY0" fmla="*/ 164591 h 911352"/>
              <a:gd name="connsiteX1" fmla="*/ 813943 w 2106295"/>
              <a:gd name="connsiteY1" fmla="*/ 19050 h 911352"/>
              <a:gd name="connsiteX2" fmla="*/ 904875 w 2106295"/>
              <a:gd name="connsiteY2" fmla="*/ 19050 h 911352"/>
              <a:gd name="connsiteX3" fmla="*/ 904875 w 2106295"/>
              <a:gd name="connsiteY3" fmla="*/ 19050 h 911352"/>
              <a:gd name="connsiteX4" fmla="*/ 1259585 w 2106295"/>
              <a:gd name="connsiteY4" fmla="*/ 19050 h 911352"/>
              <a:gd name="connsiteX5" fmla="*/ 1941703 w 2106295"/>
              <a:gd name="connsiteY5" fmla="*/ 19050 h 911352"/>
              <a:gd name="connsiteX6" fmla="*/ 2087245 w 2106295"/>
              <a:gd name="connsiteY6" fmla="*/ 164591 h 911352"/>
              <a:gd name="connsiteX7" fmla="*/ 2087245 w 2106295"/>
              <a:gd name="connsiteY7" fmla="*/ 528447 h 911352"/>
              <a:gd name="connsiteX8" fmla="*/ 2087245 w 2106295"/>
              <a:gd name="connsiteY8" fmla="*/ 528447 h 911352"/>
              <a:gd name="connsiteX9" fmla="*/ 2087245 w 2106295"/>
              <a:gd name="connsiteY9" fmla="*/ 746760 h 911352"/>
              <a:gd name="connsiteX10" fmla="*/ 2087245 w 2106295"/>
              <a:gd name="connsiteY10" fmla="*/ 746760 h 911352"/>
              <a:gd name="connsiteX11" fmla="*/ 1941703 w 2106295"/>
              <a:gd name="connsiteY11" fmla="*/ 892301 h 911352"/>
              <a:gd name="connsiteX12" fmla="*/ 1259585 w 2106295"/>
              <a:gd name="connsiteY12" fmla="*/ 892301 h 911352"/>
              <a:gd name="connsiteX13" fmla="*/ 904875 w 2106295"/>
              <a:gd name="connsiteY13" fmla="*/ 892301 h 911352"/>
              <a:gd name="connsiteX14" fmla="*/ 904875 w 2106295"/>
              <a:gd name="connsiteY14" fmla="*/ 892301 h 911352"/>
              <a:gd name="connsiteX15" fmla="*/ 813943 w 2106295"/>
              <a:gd name="connsiteY15" fmla="*/ 892301 h 911352"/>
              <a:gd name="connsiteX16" fmla="*/ 668401 w 2106295"/>
              <a:gd name="connsiteY16" fmla="*/ 746760 h 911352"/>
              <a:gd name="connsiteX17" fmla="*/ 668401 w 2106295"/>
              <a:gd name="connsiteY17" fmla="*/ 746760 h 911352"/>
              <a:gd name="connsiteX18" fmla="*/ 19050 w 2106295"/>
              <a:gd name="connsiteY18" fmla="*/ 746886 h 911352"/>
              <a:gd name="connsiteX19" fmla="*/ 668401 w 2106295"/>
              <a:gd name="connsiteY19" fmla="*/ 528447 h 911352"/>
              <a:gd name="connsiteX20" fmla="*/ 668401 w 2106295"/>
              <a:gd name="connsiteY20" fmla="*/ 164591 h 911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106295" h="911352">
                <a:moveTo>
                  <a:pt x="668401" y="164591"/>
                </a:moveTo>
                <a:cubicBezTo>
                  <a:pt x="668401" y="84201"/>
                  <a:pt x="733552" y="19050"/>
                  <a:pt x="813943" y="19050"/>
                </a:cubicBezTo>
                <a:lnTo>
                  <a:pt x="904875" y="19050"/>
                </a:lnTo>
                <a:lnTo>
                  <a:pt x="904875" y="19050"/>
                </a:lnTo>
                <a:lnTo>
                  <a:pt x="1259585" y="19050"/>
                </a:lnTo>
                <a:lnTo>
                  <a:pt x="1941703" y="19050"/>
                </a:lnTo>
                <a:cubicBezTo>
                  <a:pt x="2022094" y="19050"/>
                  <a:pt x="2087245" y="84201"/>
                  <a:pt x="2087245" y="164591"/>
                </a:cubicBezTo>
                <a:lnTo>
                  <a:pt x="2087245" y="528447"/>
                </a:lnTo>
                <a:lnTo>
                  <a:pt x="2087245" y="528447"/>
                </a:lnTo>
                <a:lnTo>
                  <a:pt x="2087245" y="746760"/>
                </a:lnTo>
                <a:lnTo>
                  <a:pt x="2087245" y="746760"/>
                </a:lnTo>
                <a:cubicBezTo>
                  <a:pt x="2087245" y="827151"/>
                  <a:pt x="2022094" y="892301"/>
                  <a:pt x="1941703" y="892301"/>
                </a:cubicBezTo>
                <a:lnTo>
                  <a:pt x="1259585" y="892301"/>
                </a:lnTo>
                <a:lnTo>
                  <a:pt x="904875" y="892301"/>
                </a:lnTo>
                <a:lnTo>
                  <a:pt x="904875" y="892301"/>
                </a:lnTo>
                <a:lnTo>
                  <a:pt x="813943" y="892301"/>
                </a:lnTo>
                <a:cubicBezTo>
                  <a:pt x="733552" y="892301"/>
                  <a:pt x="668401" y="827151"/>
                  <a:pt x="668401" y="746760"/>
                </a:cubicBezTo>
                <a:lnTo>
                  <a:pt x="668401" y="746760"/>
                </a:lnTo>
                <a:lnTo>
                  <a:pt x="19050" y="746886"/>
                </a:lnTo>
                <a:lnTo>
                  <a:pt x="668401" y="528447"/>
                </a:lnTo>
                <a:lnTo>
                  <a:pt x="668401" y="16459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2900" y="1054100"/>
            <a:ext cx="9245600" cy="160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1400" y="2692400"/>
            <a:ext cx="9817100" cy="347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857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scanf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格式输入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90700" y="1244600"/>
            <a:ext cx="5854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(“</a:t>
            </a:r>
            <a:r>
              <a:rPr lang="en-US" altLang="zh-CN" sz="2795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%d,%d,%f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”,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&amp;x,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&amp;y,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&amp;z);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75800" y="13462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输入流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21635" y="1845564"/>
            <a:ext cx="2161032" cy="1078991"/>
          </a:xfrm>
          <a:custGeom>
            <a:avLst/>
            <a:gdLst>
              <a:gd name="connsiteX0" fmla="*/ 0 w 2161032"/>
              <a:gd name="connsiteY0" fmla="*/ 1078991 h 1078991"/>
              <a:gd name="connsiteX1" fmla="*/ 2161032 w 2161032"/>
              <a:gd name="connsiteY1" fmla="*/ 1078991 h 1078991"/>
              <a:gd name="connsiteX2" fmla="*/ 2161032 w 2161032"/>
              <a:gd name="connsiteY2" fmla="*/ 0 h 1078991"/>
              <a:gd name="connsiteX3" fmla="*/ 0 w 2161032"/>
              <a:gd name="connsiteY3" fmla="*/ 0 h 1078991"/>
              <a:gd name="connsiteX4" fmla="*/ 0 w 2161032"/>
              <a:gd name="connsiteY4" fmla="*/ 1078991 h 1078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61032" h="1078991">
                <a:moveTo>
                  <a:pt x="0" y="1078991"/>
                </a:moveTo>
                <a:lnTo>
                  <a:pt x="2161032" y="1078991"/>
                </a:lnTo>
                <a:lnTo>
                  <a:pt x="2161032" y="0"/>
                </a:lnTo>
                <a:lnTo>
                  <a:pt x="0" y="0"/>
                </a:lnTo>
                <a:lnTo>
                  <a:pt x="0" y="1078991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2679" y="1816608"/>
            <a:ext cx="2218944" cy="1136903"/>
          </a:xfrm>
          <a:custGeom>
            <a:avLst/>
            <a:gdLst>
              <a:gd name="connsiteX0" fmla="*/ 28955 w 2218944"/>
              <a:gd name="connsiteY0" fmla="*/ 1107947 h 1136903"/>
              <a:gd name="connsiteX1" fmla="*/ 2189988 w 2218944"/>
              <a:gd name="connsiteY1" fmla="*/ 1107947 h 1136903"/>
              <a:gd name="connsiteX2" fmla="*/ 2189988 w 2218944"/>
              <a:gd name="connsiteY2" fmla="*/ 28955 h 1136903"/>
              <a:gd name="connsiteX3" fmla="*/ 28955 w 2218944"/>
              <a:gd name="connsiteY3" fmla="*/ 28955 h 1136903"/>
              <a:gd name="connsiteX4" fmla="*/ 28955 w 2218944"/>
              <a:gd name="connsiteY4" fmla="*/ 1107947 h 1136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18944" h="1136903">
                <a:moveTo>
                  <a:pt x="28955" y="1107947"/>
                </a:moveTo>
                <a:lnTo>
                  <a:pt x="2189988" y="1107947"/>
                </a:lnTo>
                <a:lnTo>
                  <a:pt x="2189988" y="28955"/>
                </a:lnTo>
                <a:lnTo>
                  <a:pt x="28955" y="28955"/>
                </a:lnTo>
                <a:lnTo>
                  <a:pt x="28955" y="1107947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16067" y="1987295"/>
            <a:ext cx="1656588" cy="900683"/>
          </a:xfrm>
          <a:custGeom>
            <a:avLst/>
            <a:gdLst>
              <a:gd name="connsiteX0" fmla="*/ 0 w 1656588"/>
              <a:gd name="connsiteY0" fmla="*/ 225171 h 900683"/>
              <a:gd name="connsiteX1" fmla="*/ 1206246 w 1656588"/>
              <a:gd name="connsiteY1" fmla="*/ 225171 h 900683"/>
              <a:gd name="connsiteX2" fmla="*/ 1206246 w 1656588"/>
              <a:gd name="connsiteY2" fmla="*/ 0 h 900683"/>
              <a:gd name="connsiteX3" fmla="*/ 1656588 w 1656588"/>
              <a:gd name="connsiteY3" fmla="*/ 450342 h 900683"/>
              <a:gd name="connsiteX4" fmla="*/ 1206246 w 1656588"/>
              <a:gd name="connsiteY4" fmla="*/ 900683 h 900683"/>
              <a:gd name="connsiteX5" fmla="*/ 1206246 w 1656588"/>
              <a:gd name="connsiteY5" fmla="*/ 675513 h 900683"/>
              <a:gd name="connsiteX6" fmla="*/ 0 w 1656588"/>
              <a:gd name="connsiteY6" fmla="*/ 675513 h 900683"/>
              <a:gd name="connsiteX7" fmla="*/ 0 w 1656588"/>
              <a:gd name="connsiteY7" fmla="*/ 225171 h 900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56588" h="900683">
                <a:moveTo>
                  <a:pt x="0" y="225171"/>
                </a:moveTo>
                <a:lnTo>
                  <a:pt x="1206246" y="225171"/>
                </a:lnTo>
                <a:lnTo>
                  <a:pt x="1206246" y="0"/>
                </a:lnTo>
                <a:lnTo>
                  <a:pt x="1656588" y="450342"/>
                </a:lnTo>
                <a:lnTo>
                  <a:pt x="1206246" y="900683"/>
                </a:lnTo>
                <a:lnTo>
                  <a:pt x="1206246" y="675513"/>
                </a:lnTo>
                <a:lnTo>
                  <a:pt x="0" y="675513"/>
                </a:lnTo>
                <a:lnTo>
                  <a:pt x="0" y="225171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87111" y="1958339"/>
            <a:ext cx="1714500" cy="958595"/>
          </a:xfrm>
          <a:custGeom>
            <a:avLst/>
            <a:gdLst>
              <a:gd name="connsiteX0" fmla="*/ 28955 w 1714500"/>
              <a:gd name="connsiteY0" fmla="*/ 254127 h 958595"/>
              <a:gd name="connsiteX1" fmla="*/ 1235202 w 1714500"/>
              <a:gd name="connsiteY1" fmla="*/ 254127 h 958595"/>
              <a:gd name="connsiteX2" fmla="*/ 1235202 w 1714500"/>
              <a:gd name="connsiteY2" fmla="*/ 28955 h 958595"/>
              <a:gd name="connsiteX3" fmla="*/ 1685544 w 1714500"/>
              <a:gd name="connsiteY3" fmla="*/ 479298 h 958595"/>
              <a:gd name="connsiteX4" fmla="*/ 1235202 w 1714500"/>
              <a:gd name="connsiteY4" fmla="*/ 929639 h 958595"/>
              <a:gd name="connsiteX5" fmla="*/ 1235202 w 1714500"/>
              <a:gd name="connsiteY5" fmla="*/ 704469 h 958595"/>
              <a:gd name="connsiteX6" fmla="*/ 28955 w 1714500"/>
              <a:gd name="connsiteY6" fmla="*/ 704469 h 958595"/>
              <a:gd name="connsiteX7" fmla="*/ 28955 w 1714500"/>
              <a:gd name="connsiteY7" fmla="*/ 254127 h 9585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714500" h="958595">
                <a:moveTo>
                  <a:pt x="28955" y="254127"/>
                </a:moveTo>
                <a:lnTo>
                  <a:pt x="1235202" y="254127"/>
                </a:lnTo>
                <a:lnTo>
                  <a:pt x="1235202" y="28955"/>
                </a:lnTo>
                <a:lnTo>
                  <a:pt x="1685544" y="479298"/>
                </a:lnTo>
                <a:lnTo>
                  <a:pt x="1235202" y="929639"/>
                </a:lnTo>
                <a:lnTo>
                  <a:pt x="1235202" y="704469"/>
                </a:lnTo>
                <a:lnTo>
                  <a:pt x="28955" y="704469"/>
                </a:lnTo>
                <a:lnTo>
                  <a:pt x="28955" y="254127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46619" y="1845564"/>
            <a:ext cx="2159508" cy="1078991"/>
          </a:xfrm>
          <a:custGeom>
            <a:avLst/>
            <a:gdLst>
              <a:gd name="connsiteX0" fmla="*/ 0 w 2159508"/>
              <a:gd name="connsiteY0" fmla="*/ 1078991 h 1078991"/>
              <a:gd name="connsiteX1" fmla="*/ 2159508 w 2159508"/>
              <a:gd name="connsiteY1" fmla="*/ 1078991 h 1078991"/>
              <a:gd name="connsiteX2" fmla="*/ 2159508 w 2159508"/>
              <a:gd name="connsiteY2" fmla="*/ 0 h 1078991"/>
              <a:gd name="connsiteX3" fmla="*/ 0 w 2159508"/>
              <a:gd name="connsiteY3" fmla="*/ 0 h 1078991"/>
              <a:gd name="connsiteX4" fmla="*/ 0 w 2159508"/>
              <a:gd name="connsiteY4" fmla="*/ 1078991 h 1078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9508" h="1078991">
                <a:moveTo>
                  <a:pt x="0" y="1078991"/>
                </a:moveTo>
                <a:lnTo>
                  <a:pt x="2159508" y="1078991"/>
                </a:lnTo>
                <a:lnTo>
                  <a:pt x="2159508" y="0"/>
                </a:lnTo>
                <a:lnTo>
                  <a:pt x="0" y="0"/>
                </a:lnTo>
                <a:lnTo>
                  <a:pt x="0" y="1078991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17663" y="1816608"/>
            <a:ext cx="2217420" cy="1136903"/>
          </a:xfrm>
          <a:custGeom>
            <a:avLst/>
            <a:gdLst>
              <a:gd name="connsiteX0" fmla="*/ 28956 w 2217420"/>
              <a:gd name="connsiteY0" fmla="*/ 1107947 h 1136903"/>
              <a:gd name="connsiteX1" fmla="*/ 2188464 w 2217420"/>
              <a:gd name="connsiteY1" fmla="*/ 1107947 h 1136903"/>
              <a:gd name="connsiteX2" fmla="*/ 2188464 w 2217420"/>
              <a:gd name="connsiteY2" fmla="*/ 28955 h 1136903"/>
              <a:gd name="connsiteX3" fmla="*/ 28956 w 2217420"/>
              <a:gd name="connsiteY3" fmla="*/ 28955 h 1136903"/>
              <a:gd name="connsiteX4" fmla="*/ 28956 w 2217420"/>
              <a:gd name="connsiteY4" fmla="*/ 1107947 h 1136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17420" h="1136903">
                <a:moveTo>
                  <a:pt x="28956" y="1107947"/>
                </a:moveTo>
                <a:lnTo>
                  <a:pt x="2188464" y="1107947"/>
                </a:lnTo>
                <a:lnTo>
                  <a:pt x="2188464" y="28955"/>
                </a:lnTo>
                <a:lnTo>
                  <a:pt x="28956" y="28955"/>
                </a:lnTo>
                <a:lnTo>
                  <a:pt x="28956" y="1107947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09559" y="3140964"/>
            <a:ext cx="832104" cy="1054608"/>
          </a:xfrm>
          <a:custGeom>
            <a:avLst/>
            <a:gdLst>
              <a:gd name="connsiteX0" fmla="*/ 624078 w 832104"/>
              <a:gd name="connsiteY0" fmla="*/ 0 h 1054608"/>
              <a:gd name="connsiteX1" fmla="*/ 624078 w 832104"/>
              <a:gd name="connsiteY1" fmla="*/ 638555 h 1054608"/>
              <a:gd name="connsiteX2" fmla="*/ 832104 w 832104"/>
              <a:gd name="connsiteY2" fmla="*/ 638555 h 1054608"/>
              <a:gd name="connsiteX3" fmla="*/ 416052 w 832104"/>
              <a:gd name="connsiteY3" fmla="*/ 1054607 h 1054608"/>
              <a:gd name="connsiteX4" fmla="*/ 0 w 832104"/>
              <a:gd name="connsiteY4" fmla="*/ 638555 h 1054608"/>
              <a:gd name="connsiteX5" fmla="*/ 208026 w 832104"/>
              <a:gd name="connsiteY5" fmla="*/ 638555 h 1054608"/>
              <a:gd name="connsiteX6" fmla="*/ 208026 w 832104"/>
              <a:gd name="connsiteY6" fmla="*/ 0 h 1054608"/>
              <a:gd name="connsiteX7" fmla="*/ 624078 w 832104"/>
              <a:gd name="connsiteY7" fmla="*/ 0 h 1054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32104" h="1054608">
                <a:moveTo>
                  <a:pt x="624078" y="0"/>
                </a:moveTo>
                <a:lnTo>
                  <a:pt x="624078" y="638555"/>
                </a:lnTo>
                <a:lnTo>
                  <a:pt x="832104" y="638555"/>
                </a:lnTo>
                <a:lnTo>
                  <a:pt x="416052" y="1054607"/>
                </a:lnTo>
                <a:lnTo>
                  <a:pt x="0" y="638555"/>
                </a:lnTo>
                <a:lnTo>
                  <a:pt x="208026" y="638555"/>
                </a:lnTo>
                <a:lnTo>
                  <a:pt x="208026" y="0"/>
                </a:lnTo>
                <a:lnTo>
                  <a:pt x="624078" y="0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80603" y="3112008"/>
            <a:ext cx="890016" cy="1112520"/>
          </a:xfrm>
          <a:custGeom>
            <a:avLst/>
            <a:gdLst>
              <a:gd name="connsiteX0" fmla="*/ 653034 w 890016"/>
              <a:gd name="connsiteY0" fmla="*/ 28955 h 1112520"/>
              <a:gd name="connsiteX1" fmla="*/ 653034 w 890016"/>
              <a:gd name="connsiteY1" fmla="*/ 667511 h 1112520"/>
              <a:gd name="connsiteX2" fmla="*/ 861060 w 890016"/>
              <a:gd name="connsiteY2" fmla="*/ 667511 h 1112520"/>
              <a:gd name="connsiteX3" fmla="*/ 445008 w 890016"/>
              <a:gd name="connsiteY3" fmla="*/ 1083563 h 1112520"/>
              <a:gd name="connsiteX4" fmla="*/ 28956 w 890016"/>
              <a:gd name="connsiteY4" fmla="*/ 667511 h 1112520"/>
              <a:gd name="connsiteX5" fmla="*/ 236982 w 890016"/>
              <a:gd name="connsiteY5" fmla="*/ 667511 h 1112520"/>
              <a:gd name="connsiteX6" fmla="*/ 236982 w 890016"/>
              <a:gd name="connsiteY6" fmla="*/ 28955 h 1112520"/>
              <a:gd name="connsiteX7" fmla="*/ 653034 w 890016"/>
              <a:gd name="connsiteY7" fmla="*/ 28955 h 11125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90016" h="1112520">
                <a:moveTo>
                  <a:pt x="653034" y="28955"/>
                </a:moveTo>
                <a:lnTo>
                  <a:pt x="653034" y="667511"/>
                </a:lnTo>
                <a:lnTo>
                  <a:pt x="861060" y="667511"/>
                </a:lnTo>
                <a:lnTo>
                  <a:pt x="445008" y="1083563"/>
                </a:lnTo>
                <a:lnTo>
                  <a:pt x="28956" y="667511"/>
                </a:lnTo>
                <a:lnTo>
                  <a:pt x="236982" y="667511"/>
                </a:lnTo>
                <a:lnTo>
                  <a:pt x="236982" y="28955"/>
                </a:lnTo>
                <a:lnTo>
                  <a:pt x="653034" y="28955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46619" y="4418076"/>
            <a:ext cx="2159508" cy="1078991"/>
          </a:xfrm>
          <a:custGeom>
            <a:avLst/>
            <a:gdLst>
              <a:gd name="connsiteX0" fmla="*/ 0 w 2159508"/>
              <a:gd name="connsiteY0" fmla="*/ 1078991 h 1078991"/>
              <a:gd name="connsiteX1" fmla="*/ 2159508 w 2159508"/>
              <a:gd name="connsiteY1" fmla="*/ 1078991 h 1078991"/>
              <a:gd name="connsiteX2" fmla="*/ 2159508 w 2159508"/>
              <a:gd name="connsiteY2" fmla="*/ 0 h 1078991"/>
              <a:gd name="connsiteX3" fmla="*/ 0 w 2159508"/>
              <a:gd name="connsiteY3" fmla="*/ 0 h 1078991"/>
              <a:gd name="connsiteX4" fmla="*/ 0 w 2159508"/>
              <a:gd name="connsiteY4" fmla="*/ 1078991 h 1078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59508" h="1078991">
                <a:moveTo>
                  <a:pt x="0" y="1078991"/>
                </a:moveTo>
                <a:lnTo>
                  <a:pt x="2159508" y="1078991"/>
                </a:lnTo>
                <a:lnTo>
                  <a:pt x="2159508" y="0"/>
                </a:lnTo>
                <a:lnTo>
                  <a:pt x="0" y="0"/>
                </a:lnTo>
                <a:lnTo>
                  <a:pt x="0" y="1078991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17663" y="4389120"/>
            <a:ext cx="2217420" cy="1136903"/>
          </a:xfrm>
          <a:custGeom>
            <a:avLst/>
            <a:gdLst>
              <a:gd name="connsiteX0" fmla="*/ 28956 w 2217420"/>
              <a:gd name="connsiteY0" fmla="*/ 1107947 h 1136903"/>
              <a:gd name="connsiteX1" fmla="*/ 2188464 w 2217420"/>
              <a:gd name="connsiteY1" fmla="*/ 1107947 h 1136903"/>
              <a:gd name="connsiteX2" fmla="*/ 2188464 w 2217420"/>
              <a:gd name="connsiteY2" fmla="*/ 28955 h 1136903"/>
              <a:gd name="connsiteX3" fmla="*/ 28956 w 2217420"/>
              <a:gd name="connsiteY3" fmla="*/ 28955 h 1136903"/>
              <a:gd name="connsiteX4" fmla="*/ 28956 w 2217420"/>
              <a:gd name="connsiteY4" fmla="*/ 1107947 h 1136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17420" h="1136903">
                <a:moveTo>
                  <a:pt x="28956" y="1107947"/>
                </a:moveTo>
                <a:lnTo>
                  <a:pt x="2188464" y="1107947"/>
                </a:lnTo>
                <a:lnTo>
                  <a:pt x="2188464" y="28955"/>
                </a:lnTo>
                <a:lnTo>
                  <a:pt x="28956" y="28955"/>
                </a:lnTo>
                <a:lnTo>
                  <a:pt x="28956" y="1107947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21635" y="4418076"/>
            <a:ext cx="2161032" cy="1078991"/>
          </a:xfrm>
          <a:custGeom>
            <a:avLst/>
            <a:gdLst>
              <a:gd name="connsiteX0" fmla="*/ 0 w 2161032"/>
              <a:gd name="connsiteY0" fmla="*/ 1078991 h 1078991"/>
              <a:gd name="connsiteX1" fmla="*/ 2161032 w 2161032"/>
              <a:gd name="connsiteY1" fmla="*/ 1078991 h 1078991"/>
              <a:gd name="connsiteX2" fmla="*/ 2161032 w 2161032"/>
              <a:gd name="connsiteY2" fmla="*/ 0 h 1078991"/>
              <a:gd name="connsiteX3" fmla="*/ 0 w 2161032"/>
              <a:gd name="connsiteY3" fmla="*/ 0 h 1078991"/>
              <a:gd name="connsiteX4" fmla="*/ 0 w 2161032"/>
              <a:gd name="connsiteY4" fmla="*/ 1078991 h 1078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61032" h="1078991">
                <a:moveTo>
                  <a:pt x="0" y="1078991"/>
                </a:moveTo>
                <a:lnTo>
                  <a:pt x="2161032" y="1078991"/>
                </a:lnTo>
                <a:lnTo>
                  <a:pt x="2161032" y="0"/>
                </a:lnTo>
                <a:lnTo>
                  <a:pt x="0" y="0"/>
                </a:lnTo>
                <a:lnTo>
                  <a:pt x="0" y="1078991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2679" y="4389120"/>
            <a:ext cx="2218944" cy="1136903"/>
          </a:xfrm>
          <a:custGeom>
            <a:avLst/>
            <a:gdLst>
              <a:gd name="connsiteX0" fmla="*/ 28955 w 2218944"/>
              <a:gd name="connsiteY0" fmla="*/ 1107947 h 1136903"/>
              <a:gd name="connsiteX1" fmla="*/ 2189988 w 2218944"/>
              <a:gd name="connsiteY1" fmla="*/ 1107947 h 1136903"/>
              <a:gd name="connsiteX2" fmla="*/ 2189988 w 2218944"/>
              <a:gd name="connsiteY2" fmla="*/ 28955 h 1136903"/>
              <a:gd name="connsiteX3" fmla="*/ 28955 w 2218944"/>
              <a:gd name="connsiteY3" fmla="*/ 28955 h 1136903"/>
              <a:gd name="connsiteX4" fmla="*/ 28955 w 2218944"/>
              <a:gd name="connsiteY4" fmla="*/ 1107947 h 1136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18944" h="1136903">
                <a:moveTo>
                  <a:pt x="28955" y="1107947"/>
                </a:moveTo>
                <a:lnTo>
                  <a:pt x="2189988" y="1107947"/>
                </a:lnTo>
                <a:lnTo>
                  <a:pt x="2189988" y="28955"/>
                </a:lnTo>
                <a:lnTo>
                  <a:pt x="28955" y="28955"/>
                </a:lnTo>
                <a:lnTo>
                  <a:pt x="28955" y="1107947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16067" y="4489703"/>
            <a:ext cx="1656588" cy="899160"/>
          </a:xfrm>
          <a:custGeom>
            <a:avLst/>
            <a:gdLst>
              <a:gd name="connsiteX0" fmla="*/ 0 w 1656588"/>
              <a:gd name="connsiteY0" fmla="*/ 449580 h 899160"/>
              <a:gd name="connsiteX1" fmla="*/ 449579 w 1656588"/>
              <a:gd name="connsiteY1" fmla="*/ 0 h 899160"/>
              <a:gd name="connsiteX2" fmla="*/ 449579 w 1656588"/>
              <a:gd name="connsiteY2" fmla="*/ 224790 h 899160"/>
              <a:gd name="connsiteX3" fmla="*/ 1656588 w 1656588"/>
              <a:gd name="connsiteY3" fmla="*/ 224790 h 899160"/>
              <a:gd name="connsiteX4" fmla="*/ 1656588 w 1656588"/>
              <a:gd name="connsiteY4" fmla="*/ 674370 h 899160"/>
              <a:gd name="connsiteX5" fmla="*/ 449579 w 1656588"/>
              <a:gd name="connsiteY5" fmla="*/ 674370 h 899160"/>
              <a:gd name="connsiteX6" fmla="*/ 449579 w 1656588"/>
              <a:gd name="connsiteY6" fmla="*/ 899160 h 899160"/>
              <a:gd name="connsiteX7" fmla="*/ 0 w 1656588"/>
              <a:gd name="connsiteY7" fmla="*/ 449580 h 8991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56588" h="899160">
                <a:moveTo>
                  <a:pt x="0" y="449580"/>
                </a:moveTo>
                <a:lnTo>
                  <a:pt x="449579" y="0"/>
                </a:lnTo>
                <a:lnTo>
                  <a:pt x="449579" y="224790"/>
                </a:lnTo>
                <a:lnTo>
                  <a:pt x="1656588" y="224790"/>
                </a:lnTo>
                <a:lnTo>
                  <a:pt x="1656588" y="674370"/>
                </a:lnTo>
                <a:lnTo>
                  <a:pt x="449579" y="674370"/>
                </a:lnTo>
                <a:lnTo>
                  <a:pt x="449579" y="899160"/>
                </a:lnTo>
                <a:lnTo>
                  <a:pt x="0" y="449580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87111" y="4460747"/>
            <a:ext cx="1714500" cy="957072"/>
          </a:xfrm>
          <a:custGeom>
            <a:avLst/>
            <a:gdLst>
              <a:gd name="connsiteX0" fmla="*/ 28955 w 1714500"/>
              <a:gd name="connsiteY0" fmla="*/ 478536 h 957072"/>
              <a:gd name="connsiteX1" fmla="*/ 478535 w 1714500"/>
              <a:gd name="connsiteY1" fmla="*/ 28955 h 957072"/>
              <a:gd name="connsiteX2" fmla="*/ 478535 w 1714500"/>
              <a:gd name="connsiteY2" fmla="*/ 253746 h 957072"/>
              <a:gd name="connsiteX3" fmla="*/ 1685544 w 1714500"/>
              <a:gd name="connsiteY3" fmla="*/ 253746 h 957072"/>
              <a:gd name="connsiteX4" fmla="*/ 1685544 w 1714500"/>
              <a:gd name="connsiteY4" fmla="*/ 703326 h 957072"/>
              <a:gd name="connsiteX5" fmla="*/ 478535 w 1714500"/>
              <a:gd name="connsiteY5" fmla="*/ 703326 h 957072"/>
              <a:gd name="connsiteX6" fmla="*/ 478535 w 1714500"/>
              <a:gd name="connsiteY6" fmla="*/ 928116 h 957072"/>
              <a:gd name="connsiteX7" fmla="*/ 28955 w 1714500"/>
              <a:gd name="connsiteY7" fmla="*/ 478536 h 9570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714500" h="957072">
                <a:moveTo>
                  <a:pt x="28955" y="478536"/>
                </a:moveTo>
                <a:lnTo>
                  <a:pt x="478535" y="28955"/>
                </a:lnTo>
                <a:lnTo>
                  <a:pt x="478535" y="253746"/>
                </a:lnTo>
                <a:lnTo>
                  <a:pt x="1685544" y="253746"/>
                </a:lnTo>
                <a:lnTo>
                  <a:pt x="1685544" y="703326"/>
                </a:lnTo>
                <a:lnTo>
                  <a:pt x="478535" y="703326"/>
                </a:lnTo>
                <a:lnTo>
                  <a:pt x="478535" y="928116"/>
                </a:lnTo>
                <a:lnTo>
                  <a:pt x="28955" y="478536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14116" y="3140964"/>
            <a:ext cx="832104" cy="1054607"/>
          </a:xfrm>
          <a:custGeom>
            <a:avLst/>
            <a:gdLst>
              <a:gd name="connsiteX0" fmla="*/ 208025 w 832104"/>
              <a:gd name="connsiteY0" fmla="*/ 1054607 h 1054607"/>
              <a:gd name="connsiteX1" fmla="*/ 208025 w 832104"/>
              <a:gd name="connsiteY1" fmla="*/ 416051 h 1054607"/>
              <a:gd name="connsiteX2" fmla="*/ 0 w 832104"/>
              <a:gd name="connsiteY2" fmla="*/ 416051 h 1054607"/>
              <a:gd name="connsiteX3" fmla="*/ 416051 w 832104"/>
              <a:gd name="connsiteY3" fmla="*/ 0 h 1054607"/>
              <a:gd name="connsiteX4" fmla="*/ 832104 w 832104"/>
              <a:gd name="connsiteY4" fmla="*/ 416051 h 1054607"/>
              <a:gd name="connsiteX5" fmla="*/ 624077 w 832104"/>
              <a:gd name="connsiteY5" fmla="*/ 416051 h 1054607"/>
              <a:gd name="connsiteX6" fmla="*/ 624077 w 832104"/>
              <a:gd name="connsiteY6" fmla="*/ 1054607 h 1054607"/>
              <a:gd name="connsiteX7" fmla="*/ 208025 w 832104"/>
              <a:gd name="connsiteY7" fmla="*/ 1054607 h 10546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32104" h="1054607">
                <a:moveTo>
                  <a:pt x="208025" y="1054607"/>
                </a:moveTo>
                <a:lnTo>
                  <a:pt x="208025" y="416051"/>
                </a:lnTo>
                <a:lnTo>
                  <a:pt x="0" y="416051"/>
                </a:lnTo>
                <a:lnTo>
                  <a:pt x="416051" y="0"/>
                </a:lnTo>
                <a:lnTo>
                  <a:pt x="832104" y="416051"/>
                </a:lnTo>
                <a:lnTo>
                  <a:pt x="624077" y="416051"/>
                </a:lnTo>
                <a:lnTo>
                  <a:pt x="624077" y="1054607"/>
                </a:lnTo>
                <a:lnTo>
                  <a:pt x="208025" y="1054607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5160" y="3112008"/>
            <a:ext cx="890016" cy="1112519"/>
          </a:xfrm>
          <a:custGeom>
            <a:avLst/>
            <a:gdLst>
              <a:gd name="connsiteX0" fmla="*/ 236981 w 890016"/>
              <a:gd name="connsiteY0" fmla="*/ 1083563 h 1112519"/>
              <a:gd name="connsiteX1" fmla="*/ 236981 w 890016"/>
              <a:gd name="connsiteY1" fmla="*/ 445007 h 1112519"/>
              <a:gd name="connsiteX2" fmla="*/ 28955 w 890016"/>
              <a:gd name="connsiteY2" fmla="*/ 445007 h 1112519"/>
              <a:gd name="connsiteX3" fmla="*/ 445007 w 890016"/>
              <a:gd name="connsiteY3" fmla="*/ 28955 h 1112519"/>
              <a:gd name="connsiteX4" fmla="*/ 861060 w 890016"/>
              <a:gd name="connsiteY4" fmla="*/ 445007 h 1112519"/>
              <a:gd name="connsiteX5" fmla="*/ 653033 w 890016"/>
              <a:gd name="connsiteY5" fmla="*/ 445007 h 1112519"/>
              <a:gd name="connsiteX6" fmla="*/ 653033 w 890016"/>
              <a:gd name="connsiteY6" fmla="*/ 1083563 h 1112519"/>
              <a:gd name="connsiteX7" fmla="*/ 236981 w 890016"/>
              <a:gd name="connsiteY7" fmla="*/ 1083563 h 11125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90016" h="1112519">
                <a:moveTo>
                  <a:pt x="236981" y="1083563"/>
                </a:moveTo>
                <a:lnTo>
                  <a:pt x="236981" y="445007"/>
                </a:lnTo>
                <a:lnTo>
                  <a:pt x="28955" y="445007"/>
                </a:lnTo>
                <a:lnTo>
                  <a:pt x="445007" y="28955"/>
                </a:lnTo>
                <a:lnTo>
                  <a:pt x="861060" y="445007"/>
                </a:lnTo>
                <a:lnTo>
                  <a:pt x="653033" y="445007"/>
                </a:lnTo>
                <a:lnTo>
                  <a:pt x="653033" y="1083563"/>
                </a:lnTo>
                <a:lnTo>
                  <a:pt x="236981" y="1083563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9500" y="1778000"/>
            <a:ext cx="2349500" cy="1257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1500" y="3060700"/>
            <a:ext cx="1092200" cy="1257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49500" y="4356100"/>
            <a:ext cx="2349500" cy="1257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54600" y="1879600"/>
            <a:ext cx="18542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41900" y="4381500"/>
            <a:ext cx="1854200" cy="1155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75500" y="1778000"/>
            <a:ext cx="2349500" cy="1257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797800" y="3073400"/>
            <a:ext cx="1104900" cy="1244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175500" y="4356100"/>
            <a:ext cx="2349500" cy="1257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427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48006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6477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问题求解与算法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从问题到求解的大致过程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62900" y="2235200"/>
            <a:ext cx="698500" cy="303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28600" algn="l"/>
              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映</a:t>
            </a:r>
          </a:p>
          <a:p>
            <a:pPr>
              <a:lnSpc>
                <a:spcPts val="24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228600" algn="l"/>
              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73700" y="2349500"/>
            <a:ext cx="1143000" cy="281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抽象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01600" algn="l"/>
              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编译、连接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03500" y="2235200"/>
            <a:ext cx="1765300" cy="303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334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问题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533400" algn="l"/>
                <a:tab pos="8890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解</a:t>
            </a:r>
          </a:p>
          <a:p>
            <a:pPr>
              <a:lnSpc>
                <a:spcPts val="2400"/>
              </a:lnSpc>
              <a:tabLst>
                <a:tab pos="533400" algn="l"/>
                <a:tab pos="8890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决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533400" algn="l"/>
                <a:tab pos="889000" algn="l"/>
              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可执行文件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00822" y="1341882"/>
            <a:ext cx="2526919" cy="683386"/>
          </a:xfrm>
          <a:custGeom>
            <a:avLst/>
            <a:gdLst>
              <a:gd name="connsiteX0" fmla="*/ 653922 w 2526919"/>
              <a:gd name="connsiteY0" fmla="*/ 96011 h 683386"/>
              <a:gd name="connsiteX1" fmla="*/ 749934 w 2526919"/>
              <a:gd name="connsiteY1" fmla="*/ 0 h 683386"/>
              <a:gd name="connsiteX2" fmla="*/ 966089 w 2526919"/>
              <a:gd name="connsiteY2" fmla="*/ 0 h 683386"/>
              <a:gd name="connsiteX3" fmla="*/ 966089 w 2526919"/>
              <a:gd name="connsiteY3" fmla="*/ 0 h 683386"/>
              <a:gd name="connsiteX4" fmla="*/ 1434338 w 2526919"/>
              <a:gd name="connsiteY4" fmla="*/ 0 h 683386"/>
              <a:gd name="connsiteX5" fmla="*/ 2430907 w 2526919"/>
              <a:gd name="connsiteY5" fmla="*/ 0 h 683386"/>
              <a:gd name="connsiteX6" fmla="*/ 2526919 w 2526919"/>
              <a:gd name="connsiteY6" fmla="*/ 96011 h 683386"/>
              <a:gd name="connsiteX7" fmla="*/ 2526919 w 2526919"/>
              <a:gd name="connsiteY7" fmla="*/ 336041 h 683386"/>
              <a:gd name="connsiteX8" fmla="*/ 2526919 w 2526919"/>
              <a:gd name="connsiteY8" fmla="*/ 336041 h 683386"/>
              <a:gd name="connsiteX9" fmla="*/ 2526919 w 2526919"/>
              <a:gd name="connsiteY9" fmla="*/ 480060 h 683386"/>
              <a:gd name="connsiteX10" fmla="*/ 2526919 w 2526919"/>
              <a:gd name="connsiteY10" fmla="*/ 480060 h 683386"/>
              <a:gd name="connsiteX11" fmla="*/ 2430907 w 2526919"/>
              <a:gd name="connsiteY11" fmla="*/ 576072 h 683386"/>
              <a:gd name="connsiteX12" fmla="*/ 1434338 w 2526919"/>
              <a:gd name="connsiteY12" fmla="*/ 576072 h 683386"/>
              <a:gd name="connsiteX13" fmla="*/ 966089 w 2526919"/>
              <a:gd name="connsiteY13" fmla="*/ 576072 h 683386"/>
              <a:gd name="connsiteX14" fmla="*/ 966089 w 2526919"/>
              <a:gd name="connsiteY14" fmla="*/ 576072 h 683386"/>
              <a:gd name="connsiteX15" fmla="*/ 749934 w 2526919"/>
              <a:gd name="connsiteY15" fmla="*/ 576072 h 683386"/>
              <a:gd name="connsiteX16" fmla="*/ 653922 w 2526919"/>
              <a:gd name="connsiteY16" fmla="*/ 480060 h 683386"/>
              <a:gd name="connsiteX17" fmla="*/ 653922 w 2526919"/>
              <a:gd name="connsiteY17" fmla="*/ 480060 h 683386"/>
              <a:gd name="connsiteX18" fmla="*/ 0 w 2526919"/>
              <a:gd name="connsiteY18" fmla="*/ 683386 h 683386"/>
              <a:gd name="connsiteX19" fmla="*/ 653922 w 2526919"/>
              <a:gd name="connsiteY19" fmla="*/ 336041 h 683386"/>
              <a:gd name="connsiteX20" fmla="*/ 653922 w 2526919"/>
              <a:gd name="connsiteY20" fmla="*/ 96011 h 6833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526919" h="683386">
                <a:moveTo>
                  <a:pt x="653922" y="96011"/>
                </a:moveTo>
                <a:cubicBezTo>
                  <a:pt x="653922" y="42925"/>
                  <a:pt x="696848" y="0"/>
                  <a:pt x="749934" y="0"/>
                </a:cubicBezTo>
                <a:lnTo>
                  <a:pt x="966089" y="0"/>
                </a:lnTo>
                <a:lnTo>
                  <a:pt x="966089" y="0"/>
                </a:lnTo>
                <a:lnTo>
                  <a:pt x="1434338" y="0"/>
                </a:lnTo>
                <a:lnTo>
                  <a:pt x="2430907" y="0"/>
                </a:lnTo>
                <a:cubicBezTo>
                  <a:pt x="2483993" y="0"/>
                  <a:pt x="2526919" y="42925"/>
                  <a:pt x="2526919" y="96011"/>
                </a:cubicBezTo>
                <a:lnTo>
                  <a:pt x="2526919" y="336041"/>
                </a:lnTo>
                <a:lnTo>
                  <a:pt x="2526919" y="336041"/>
                </a:lnTo>
                <a:lnTo>
                  <a:pt x="2526919" y="480060"/>
                </a:lnTo>
                <a:lnTo>
                  <a:pt x="2526919" y="480060"/>
                </a:lnTo>
                <a:cubicBezTo>
                  <a:pt x="2526919" y="533145"/>
                  <a:pt x="2483993" y="576072"/>
                  <a:pt x="2430907" y="576072"/>
                </a:cubicBezTo>
                <a:lnTo>
                  <a:pt x="1434338" y="576072"/>
                </a:lnTo>
                <a:lnTo>
                  <a:pt x="966089" y="576072"/>
                </a:lnTo>
                <a:lnTo>
                  <a:pt x="966089" y="576072"/>
                </a:lnTo>
                <a:lnTo>
                  <a:pt x="749934" y="576072"/>
                </a:lnTo>
                <a:cubicBezTo>
                  <a:pt x="696848" y="576072"/>
                  <a:pt x="653922" y="533145"/>
                  <a:pt x="653922" y="480060"/>
                </a:cubicBezTo>
                <a:lnTo>
                  <a:pt x="653922" y="480060"/>
                </a:lnTo>
                <a:lnTo>
                  <a:pt x="0" y="683386"/>
                </a:lnTo>
                <a:lnTo>
                  <a:pt x="653922" y="336041"/>
                </a:lnTo>
                <a:lnTo>
                  <a:pt x="653922" y="9601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81772" y="1322832"/>
            <a:ext cx="2565019" cy="721486"/>
          </a:xfrm>
          <a:custGeom>
            <a:avLst/>
            <a:gdLst>
              <a:gd name="connsiteX0" fmla="*/ 672972 w 2565019"/>
              <a:gd name="connsiteY0" fmla="*/ 115061 h 721486"/>
              <a:gd name="connsiteX1" fmla="*/ 768984 w 2565019"/>
              <a:gd name="connsiteY1" fmla="*/ 19050 h 721486"/>
              <a:gd name="connsiteX2" fmla="*/ 985139 w 2565019"/>
              <a:gd name="connsiteY2" fmla="*/ 19050 h 721486"/>
              <a:gd name="connsiteX3" fmla="*/ 985139 w 2565019"/>
              <a:gd name="connsiteY3" fmla="*/ 19050 h 721486"/>
              <a:gd name="connsiteX4" fmla="*/ 1453388 w 2565019"/>
              <a:gd name="connsiteY4" fmla="*/ 19050 h 721486"/>
              <a:gd name="connsiteX5" fmla="*/ 2449957 w 2565019"/>
              <a:gd name="connsiteY5" fmla="*/ 19050 h 721486"/>
              <a:gd name="connsiteX6" fmla="*/ 2545969 w 2565019"/>
              <a:gd name="connsiteY6" fmla="*/ 115061 h 721486"/>
              <a:gd name="connsiteX7" fmla="*/ 2545969 w 2565019"/>
              <a:gd name="connsiteY7" fmla="*/ 355091 h 721486"/>
              <a:gd name="connsiteX8" fmla="*/ 2545969 w 2565019"/>
              <a:gd name="connsiteY8" fmla="*/ 355091 h 721486"/>
              <a:gd name="connsiteX9" fmla="*/ 2545969 w 2565019"/>
              <a:gd name="connsiteY9" fmla="*/ 499110 h 721486"/>
              <a:gd name="connsiteX10" fmla="*/ 2545969 w 2565019"/>
              <a:gd name="connsiteY10" fmla="*/ 499110 h 721486"/>
              <a:gd name="connsiteX11" fmla="*/ 2449957 w 2565019"/>
              <a:gd name="connsiteY11" fmla="*/ 595122 h 721486"/>
              <a:gd name="connsiteX12" fmla="*/ 1453388 w 2565019"/>
              <a:gd name="connsiteY12" fmla="*/ 595122 h 721486"/>
              <a:gd name="connsiteX13" fmla="*/ 985139 w 2565019"/>
              <a:gd name="connsiteY13" fmla="*/ 595122 h 721486"/>
              <a:gd name="connsiteX14" fmla="*/ 985139 w 2565019"/>
              <a:gd name="connsiteY14" fmla="*/ 595122 h 721486"/>
              <a:gd name="connsiteX15" fmla="*/ 768984 w 2565019"/>
              <a:gd name="connsiteY15" fmla="*/ 595122 h 721486"/>
              <a:gd name="connsiteX16" fmla="*/ 672972 w 2565019"/>
              <a:gd name="connsiteY16" fmla="*/ 499110 h 721486"/>
              <a:gd name="connsiteX17" fmla="*/ 672972 w 2565019"/>
              <a:gd name="connsiteY17" fmla="*/ 499110 h 721486"/>
              <a:gd name="connsiteX18" fmla="*/ 19050 w 2565019"/>
              <a:gd name="connsiteY18" fmla="*/ 702436 h 721486"/>
              <a:gd name="connsiteX19" fmla="*/ 672972 w 2565019"/>
              <a:gd name="connsiteY19" fmla="*/ 355091 h 721486"/>
              <a:gd name="connsiteX20" fmla="*/ 672972 w 2565019"/>
              <a:gd name="connsiteY20" fmla="*/ 115061 h 7214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565019" h="721486">
                <a:moveTo>
                  <a:pt x="672972" y="115061"/>
                </a:moveTo>
                <a:cubicBezTo>
                  <a:pt x="672972" y="61975"/>
                  <a:pt x="715898" y="19050"/>
                  <a:pt x="768984" y="19050"/>
                </a:cubicBezTo>
                <a:lnTo>
                  <a:pt x="985139" y="19050"/>
                </a:lnTo>
                <a:lnTo>
                  <a:pt x="985139" y="19050"/>
                </a:lnTo>
                <a:lnTo>
                  <a:pt x="1453388" y="19050"/>
                </a:lnTo>
                <a:lnTo>
                  <a:pt x="2449957" y="19050"/>
                </a:lnTo>
                <a:cubicBezTo>
                  <a:pt x="2503043" y="19050"/>
                  <a:pt x="2545969" y="61975"/>
                  <a:pt x="2545969" y="115061"/>
                </a:cubicBezTo>
                <a:lnTo>
                  <a:pt x="2545969" y="355091"/>
                </a:lnTo>
                <a:lnTo>
                  <a:pt x="2545969" y="355091"/>
                </a:lnTo>
                <a:lnTo>
                  <a:pt x="2545969" y="499110"/>
                </a:lnTo>
                <a:lnTo>
                  <a:pt x="2545969" y="499110"/>
                </a:lnTo>
                <a:cubicBezTo>
                  <a:pt x="2545969" y="552195"/>
                  <a:pt x="2503043" y="595122"/>
                  <a:pt x="2449957" y="595122"/>
                </a:cubicBezTo>
                <a:lnTo>
                  <a:pt x="1453388" y="595122"/>
                </a:lnTo>
                <a:lnTo>
                  <a:pt x="985139" y="595122"/>
                </a:lnTo>
                <a:lnTo>
                  <a:pt x="985139" y="595122"/>
                </a:lnTo>
                <a:lnTo>
                  <a:pt x="768984" y="595122"/>
                </a:lnTo>
                <a:cubicBezTo>
                  <a:pt x="715898" y="595122"/>
                  <a:pt x="672972" y="552195"/>
                  <a:pt x="672972" y="499110"/>
                </a:cubicBezTo>
                <a:lnTo>
                  <a:pt x="672972" y="499110"/>
                </a:lnTo>
                <a:lnTo>
                  <a:pt x="19050" y="702436"/>
                </a:lnTo>
                <a:lnTo>
                  <a:pt x="672972" y="355091"/>
                </a:lnTo>
                <a:lnTo>
                  <a:pt x="672972" y="11506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16800" y="1282700"/>
            <a:ext cx="2819400" cy="88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698500" y="1054100"/>
            <a:ext cx="2082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一般格式：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8700" y="2057400"/>
            <a:ext cx="10477500" cy="474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431800" algn="l"/>
                <a:tab pos="103251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scanf(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字符串字面值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参数2,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….,参数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431800" algn="l"/>
                <a:tab pos="103251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允许出现在控制字符串中的内容包括：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31800" algn="l"/>
                <a:tab pos="103251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以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%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开始的转换说明、转义字符、其他单个字符（如：空格、逗号等）。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431800" algn="l"/>
                <a:tab pos="10325100" algn="l"/>
              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转换说明一般形式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431800" algn="l"/>
                <a:tab pos="103251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857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scanf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格式输入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20100" y="1422400"/>
            <a:ext cx="1524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控制字符串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388852" y="1086611"/>
            <a:ext cx="76200" cy="5069776"/>
          </a:xfrm>
          <a:custGeom>
            <a:avLst/>
            <a:gdLst>
              <a:gd name="connsiteX0" fmla="*/ 19050 w 76200"/>
              <a:gd name="connsiteY0" fmla="*/ 19050 h 5069776"/>
              <a:gd name="connsiteX1" fmla="*/ 19050 w 76200"/>
              <a:gd name="connsiteY1" fmla="*/ 5050726 h 5069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069776">
                <a:moveTo>
                  <a:pt x="19050" y="19050"/>
                </a:moveTo>
                <a:lnTo>
                  <a:pt x="19050" y="5050726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9731" y="6099238"/>
            <a:ext cx="10646270" cy="76200"/>
          </a:xfrm>
          <a:custGeom>
            <a:avLst/>
            <a:gdLst>
              <a:gd name="connsiteX0" fmla="*/ 19050 w 10646270"/>
              <a:gd name="connsiteY0" fmla="*/ 19050 h 76200"/>
              <a:gd name="connsiteX1" fmla="*/ 10627220 w 1064627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646270" h="76200">
                <a:moveTo>
                  <a:pt x="19050" y="19050"/>
                </a:moveTo>
                <a:lnTo>
                  <a:pt x="1062722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4700" y="1066800"/>
            <a:ext cx="10756900" cy="518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837831" y="1124711"/>
          <a:ext cx="10570070" cy="4993576"/>
        </p:xfrm>
        <a:graphic>
          <a:graphicData uri="http://schemas.openxmlformats.org/drawingml/2006/table">
            <a:tbl>
              <a:tblPr/>
              <a:tblGrid>
                <a:gridCol w="3037319"/>
                <a:gridCol w="2186939"/>
                <a:gridCol w="5345811"/>
              </a:tblGrid>
              <a:tr h="36690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数据类型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转换操作符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含义</a:t>
                      </a:r>
                      <a:endParaRPr lang="zh-CN" altLang="en-US" sz="1800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7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int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b05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i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输入整数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b05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u</a:t>
                      </a:r>
                      <a:endParaRPr lang="zh-CN" altLang="en-US" sz="1800" b="1" dirty="0" smtClean="0">
                        <a:solidFill>
                          <a:srgbClr val="00b05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输入整数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90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o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按八进制输入整数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x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X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按十六进制输入整数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7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float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00b05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f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F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对浮点数按十进制计数法输入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e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E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对浮点数按科学计数法输入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8468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00b05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g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G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对浮点数按十进制计数法或科学计数法输入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90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a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2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A</a:t>
                      </a:r>
                      <a:endParaRPr lang="zh-CN" altLang="en-US" sz="1802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浮点数、十六进制数字和</a:t>
                      </a:r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p-</a:t>
                      </a:r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记数法（</a:t>
                      </a:r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c99</a:t>
                      </a:r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）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char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b05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c</a:t>
                      </a:r>
                      <a:endParaRPr lang="zh-CN" altLang="en-US" sz="1800" b="1" dirty="0" smtClean="0">
                        <a:solidFill>
                          <a:srgbClr val="00b05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输入一个字符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7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字符串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00b05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</a:t>
                      </a:r>
                      <a:endParaRPr lang="zh-CN" altLang="en-US" sz="1800" b="1" dirty="0" smtClean="0">
                        <a:solidFill>
                          <a:srgbClr val="00b05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输入一个字符串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74802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其它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%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输入一个百分号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9394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n</a:t>
                      </a:r>
                      <a:endParaRPr lang="zh-CN" altLang="en-US" sz="1800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98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将输入流里当前的字符个数输入到一个整数里，要求操作</a:t>
                      </a:r>
                      <a:endParaRPr lang="zh-CN" altLang="en-US" sz="1598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数为</a:t>
                      </a:r>
                      <a:r>
                        <a:rPr lang="en-US" altLang="zh-CN" sz="1596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有符号数的地址</a:t>
                      </a:r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(</a:t>
                      </a:r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了解</a:t>
                      </a:r>
                      <a:r>
                        <a:rPr lang="en-US" altLang="zh-CN" sz="1596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)</a:t>
                      </a:r>
                      <a:endParaRPr lang="zh-CN" altLang="en-US" sz="1596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314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scanf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转换操作符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365610" y="1302638"/>
            <a:ext cx="76200" cy="4389094"/>
          </a:xfrm>
          <a:custGeom>
            <a:avLst/>
            <a:gdLst>
              <a:gd name="connsiteX0" fmla="*/ 19050 w 76200"/>
              <a:gd name="connsiteY0" fmla="*/ 19050 h 4389094"/>
              <a:gd name="connsiteX1" fmla="*/ 19050 w 76200"/>
              <a:gd name="connsiteY1" fmla="*/ 4370044 h 43890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389094">
                <a:moveTo>
                  <a:pt x="19050" y="19050"/>
                </a:moveTo>
                <a:lnTo>
                  <a:pt x="19050" y="4370044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1740" y="5634583"/>
            <a:ext cx="10551020" cy="76200"/>
          </a:xfrm>
          <a:custGeom>
            <a:avLst/>
            <a:gdLst>
              <a:gd name="connsiteX0" fmla="*/ 19050 w 10551020"/>
              <a:gd name="connsiteY0" fmla="*/ 19050 h 76200"/>
              <a:gd name="connsiteX1" fmla="*/ 10531970 w 1055102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551020" h="76200">
                <a:moveTo>
                  <a:pt x="19050" y="19050"/>
                </a:moveTo>
                <a:lnTo>
                  <a:pt x="1053197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0900" y="1282700"/>
            <a:ext cx="10655300" cy="4495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909840" y="1340738"/>
          <a:ext cx="10474820" cy="4312894"/>
        </p:xfrm>
        <a:graphic>
          <a:graphicData uri="http://schemas.openxmlformats.org/drawingml/2006/table">
            <a:tbl>
              <a:tblPr/>
              <a:tblGrid>
                <a:gridCol w="2190229"/>
                <a:gridCol w="3936619"/>
                <a:gridCol w="4347971"/>
              </a:tblGrid>
              <a:tr h="426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数据类型</a:t>
                      </a:r>
                      <a:endParaRPr lang="zh-CN" altLang="en-US" sz="1802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ff0000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转换操作符</a:t>
                      </a:r>
                      <a:endParaRPr lang="zh-CN" altLang="en-US" sz="1802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含义</a:t>
                      </a:r>
                      <a:endParaRPr lang="zh-CN" altLang="en-US" sz="1802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ff0000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359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short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hd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hi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hu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ho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hx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hX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short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进行格式转换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359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ld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li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lu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lx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lX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进行格式转换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55486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lld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lli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llu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llo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llx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lX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进行格式转换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8197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double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lf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lF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le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lE</a:t>
                      </a:r>
                      <a:endParaRPr lang="zh-CN" altLang="en-US" sz="1800" b="1" dirty="0" smtClean="0">
                        <a:solidFill>
                          <a:srgbClr val="8c8c8c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lg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lG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la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lA</a:t>
                      </a:r>
                      <a:endParaRPr lang="zh-CN" altLang="en-US" sz="1800" b="1" dirty="0" smtClean="0">
                        <a:solidFill>
                          <a:srgbClr val="8c8c8c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把输入的字符解释成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double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类型的数据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81965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double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Lf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LF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Le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LE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Lg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LG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La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LA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对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long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double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输入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819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32628e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char</a:t>
                      </a:r>
                      <a:endParaRPr lang="zh-CN" altLang="en-US" sz="1800" b="1" dirty="0" smtClean="0">
                        <a:solidFill>
                          <a:srgbClr val="32628e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hhd,hhi,hhu,hho,hhx,hhX</a:t>
                      </a:r>
                      <a:endParaRPr lang="zh-CN" altLang="en-US" sz="18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将输入整数格式转换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314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scanf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长度修正符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046732" y="2007107"/>
            <a:ext cx="757427" cy="577596"/>
          </a:xfrm>
          <a:custGeom>
            <a:avLst/>
            <a:gdLst>
              <a:gd name="connsiteX0" fmla="*/ 19050 w 757427"/>
              <a:gd name="connsiteY0" fmla="*/ 558546 h 577596"/>
              <a:gd name="connsiteX1" fmla="*/ 738377 w 757427"/>
              <a:gd name="connsiteY1" fmla="*/ 558546 h 577596"/>
              <a:gd name="connsiteX2" fmla="*/ 738377 w 757427"/>
              <a:gd name="connsiteY2" fmla="*/ 19050 h 577596"/>
              <a:gd name="connsiteX3" fmla="*/ 19050 w 757427"/>
              <a:gd name="connsiteY3" fmla="*/ 19050 h 577596"/>
              <a:gd name="connsiteX4" fmla="*/ 19050 w 757427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7" h="577596">
                <a:moveTo>
                  <a:pt x="19050" y="558546"/>
                </a:moveTo>
                <a:lnTo>
                  <a:pt x="738377" y="558546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73122" y="2201417"/>
            <a:ext cx="101092" cy="178689"/>
          </a:xfrm>
          <a:custGeom>
            <a:avLst/>
            <a:gdLst>
              <a:gd name="connsiteX0" fmla="*/ 46227 w 101092"/>
              <a:gd name="connsiteY0" fmla="*/ 0 h 178689"/>
              <a:gd name="connsiteX1" fmla="*/ 81788 w 101092"/>
              <a:gd name="connsiteY1" fmla="*/ 11557 h 178689"/>
              <a:gd name="connsiteX2" fmla="*/ 95123 w 101092"/>
              <a:gd name="connsiteY2" fmla="*/ 41529 h 178689"/>
              <a:gd name="connsiteX3" fmla="*/ 60579 w 101092"/>
              <a:gd name="connsiteY3" fmla="*/ 85089 h 178689"/>
              <a:gd name="connsiteX4" fmla="*/ 60579 w 101092"/>
              <a:gd name="connsiteY4" fmla="*/ 85598 h 178689"/>
              <a:gd name="connsiteX5" fmla="*/ 90170 w 101092"/>
              <a:gd name="connsiteY5" fmla="*/ 98805 h 178689"/>
              <a:gd name="connsiteX6" fmla="*/ 101092 w 101092"/>
              <a:gd name="connsiteY6" fmla="*/ 126746 h 178689"/>
              <a:gd name="connsiteX7" fmla="*/ 84327 w 101092"/>
              <a:gd name="connsiteY7" fmla="*/ 164338 h 178689"/>
              <a:gd name="connsiteX8" fmla="*/ 39623 w 101092"/>
              <a:gd name="connsiteY8" fmla="*/ 178689 h 178689"/>
              <a:gd name="connsiteX9" fmla="*/ 0 w 101092"/>
              <a:gd name="connsiteY9" fmla="*/ 169545 h 178689"/>
              <a:gd name="connsiteX10" fmla="*/ 0 w 101092"/>
              <a:gd name="connsiteY10" fmla="*/ 146811 h 178689"/>
              <a:gd name="connsiteX11" fmla="*/ 40004 w 101092"/>
              <a:gd name="connsiteY11" fmla="*/ 160655 h 178689"/>
              <a:gd name="connsiteX12" fmla="*/ 68326 w 101092"/>
              <a:gd name="connsiteY12" fmla="*/ 151892 h 178689"/>
              <a:gd name="connsiteX13" fmla="*/ 78739 w 101092"/>
              <a:gd name="connsiteY13" fmla="*/ 128397 h 178689"/>
              <a:gd name="connsiteX14" fmla="*/ 31750 w 101092"/>
              <a:gd name="connsiteY14" fmla="*/ 95504 h 178689"/>
              <a:gd name="connsiteX15" fmla="*/ 17398 w 101092"/>
              <a:gd name="connsiteY15" fmla="*/ 95504 h 178689"/>
              <a:gd name="connsiteX16" fmla="*/ 17398 w 101092"/>
              <a:gd name="connsiteY16" fmla="*/ 77470 h 178689"/>
              <a:gd name="connsiteX17" fmla="*/ 31114 w 101092"/>
              <a:gd name="connsiteY17" fmla="*/ 77470 h 178689"/>
              <a:gd name="connsiteX18" fmla="*/ 72770 w 101092"/>
              <a:gd name="connsiteY18" fmla="*/ 46608 h 178689"/>
              <a:gd name="connsiteX19" fmla="*/ 40894 w 101092"/>
              <a:gd name="connsiteY19" fmla="*/ 18161 h 178689"/>
              <a:gd name="connsiteX20" fmla="*/ 6604 w 101092"/>
              <a:gd name="connsiteY20" fmla="*/ 30480 h 178689"/>
              <a:gd name="connsiteX21" fmla="*/ 6604 w 101092"/>
              <a:gd name="connsiteY21" fmla="*/ 9779 h 178689"/>
              <a:gd name="connsiteX22" fmla="*/ 46227 w 101092"/>
              <a:gd name="connsiteY22" fmla="*/ 0 h 178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01092" h="178689">
                <a:moveTo>
                  <a:pt x="46227" y="0"/>
                </a:moveTo>
                <a:cubicBezTo>
                  <a:pt x="60960" y="0"/>
                  <a:pt x="72770" y="3810"/>
                  <a:pt x="81788" y="11557"/>
                </a:cubicBezTo>
                <a:cubicBezTo>
                  <a:pt x="90677" y="19177"/>
                  <a:pt x="95123" y="29210"/>
                  <a:pt x="95123" y="41529"/>
                </a:cubicBezTo>
                <a:cubicBezTo>
                  <a:pt x="95123" y="64135"/>
                  <a:pt x="83566" y="78613"/>
                  <a:pt x="60579" y="85089"/>
                </a:cubicBezTo>
                <a:lnTo>
                  <a:pt x="60579" y="85598"/>
                </a:lnTo>
                <a:cubicBezTo>
                  <a:pt x="73025" y="86867"/>
                  <a:pt x="82930" y="91313"/>
                  <a:pt x="90170" y="98805"/>
                </a:cubicBezTo>
                <a:cubicBezTo>
                  <a:pt x="97408" y="106299"/>
                  <a:pt x="101092" y="115570"/>
                  <a:pt x="101092" y="126746"/>
                </a:cubicBezTo>
                <a:cubicBezTo>
                  <a:pt x="101092" y="142367"/>
                  <a:pt x="95504" y="154813"/>
                  <a:pt x="84327" y="164338"/>
                </a:cubicBezTo>
                <a:cubicBezTo>
                  <a:pt x="73025" y="173863"/>
                  <a:pt x="58166" y="178689"/>
                  <a:pt x="39623" y="178689"/>
                </a:cubicBezTo>
                <a:cubicBezTo>
                  <a:pt x="23241" y="178689"/>
                  <a:pt x="10032" y="175641"/>
                  <a:pt x="0" y="169545"/>
                </a:cubicBezTo>
                <a:lnTo>
                  <a:pt x="0" y="146811"/>
                </a:lnTo>
                <a:cubicBezTo>
                  <a:pt x="11810" y="156083"/>
                  <a:pt x="25145" y="160655"/>
                  <a:pt x="40004" y="160655"/>
                </a:cubicBezTo>
                <a:cubicBezTo>
                  <a:pt x="51942" y="160655"/>
                  <a:pt x="61341" y="157733"/>
                  <a:pt x="68326" y="151892"/>
                </a:cubicBezTo>
                <a:cubicBezTo>
                  <a:pt x="75310" y="146050"/>
                  <a:pt x="78739" y="138176"/>
                  <a:pt x="78739" y="128397"/>
                </a:cubicBezTo>
                <a:cubicBezTo>
                  <a:pt x="78739" y="106426"/>
                  <a:pt x="63119" y="95504"/>
                  <a:pt x="31750" y="95504"/>
                </a:cubicBezTo>
                <a:lnTo>
                  <a:pt x="17398" y="95504"/>
                </a:lnTo>
                <a:lnTo>
                  <a:pt x="17398" y="77470"/>
                </a:lnTo>
                <a:lnTo>
                  <a:pt x="31114" y="77470"/>
                </a:lnTo>
                <a:cubicBezTo>
                  <a:pt x="58801" y="77470"/>
                  <a:pt x="72770" y="67183"/>
                  <a:pt x="72770" y="46608"/>
                </a:cubicBezTo>
                <a:cubicBezTo>
                  <a:pt x="72770" y="27686"/>
                  <a:pt x="62102" y="18161"/>
                  <a:pt x="40894" y="18161"/>
                </a:cubicBezTo>
                <a:cubicBezTo>
                  <a:pt x="28829" y="18161"/>
                  <a:pt x="17398" y="22225"/>
                  <a:pt x="6604" y="30480"/>
                </a:cubicBezTo>
                <a:lnTo>
                  <a:pt x="6604" y="9779"/>
                </a:lnTo>
                <a:cubicBezTo>
                  <a:pt x="17907" y="3302"/>
                  <a:pt x="31114" y="0"/>
                  <a:pt x="46227" y="0"/>
                </a:cubicBezTo>
              </a:path>
            </a:pathLst>
          </a:custGeom>
          <a:solidFill>
            <a:srgbClr val="00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63216" y="2191511"/>
            <a:ext cx="120904" cy="198501"/>
          </a:xfrm>
          <a:custGeom>
            <a:avLst/>
            <a:gdLst>
              <a:gd name="connsiteX0" fmla="*/ 56133 w 120904"/>
              <a:gd name="connsiteY0" fmla="*/ 9905 h 198501"/>
              <a:gd name="connsiteX1" fmla="*/ 91694 w 120904"/>
              <a:gd name="connsiteY1" fmla="*/ 21463 h 198501"/>
              <a:gd name="connsiteX2" fmla="*/ 105029 w 120904"/>
              <a:gd name="connsiteY2" fmla="*/ 51435 h 198501"/>
              <a:gd name="connsiteX3" fmla="*/ 70485 w 120904"/>
              <a:gd name="connsiteY3" fmla="*/ 94995 h 198501"/>
              <a:gd name="connsiteX4" fmla="*/ 70485 w 120904"/>
              <a:gd name="connsiteY4" fmla="*/ 95504 h 198501"/>
              <a:gd name="connsiteX5" fmla="*/ 100076 w 120904"/>
              <a:gd name="connsiteY5" fmla="*/ 108711 h 198501"/>
              <a:gd name="connsiteX6" fmla="*/ 110998 w 120904"/>
              <a:gd name="connsiteY6" fmla="*/ 136652 h 198501"/>
              <a:gd name="connsiteX7" fmla="*/ 94233 w 120904"/>
              <a:gd name="connsiteY7" fmla="*/ 174244 h 198501"/>
              <a:gd name="connsiteX8" fmla="*/ 49529 w 120904"/>
              <a:gd name="connsiteY8" fmla="*/ 188595 h 198501"/>
              <a:gd name="connsiteX9" fmla="*/ 9905 w 120904"/>
              <a:gd name="connsiteY9" fmla="*/ 179451 h 198501"/>
              <a:gd name="connsiteX10" fmla="*/ 9905 w 120904"/>
              <a:gd name="connsiteY10" fmla="*/ 156717 h 198501"/>
              <a:gd name="connsiteX11" fmla="*/ 49910 w 120904"/>
              <a:gd name="connsiteY11" fmla="*/ 170561 h 198501"/>
              <a:gd name="connsiteX12" fmla="*/ 78232 w 120904"/>
              <a:gd name="connsiteY12" fmla="*/ 161798 h 198501"/>
              <a:gd name="connsiteX13" fmla="*/ 88645 w 120904"/>
              <a:gd name="connsiteY13" fmla="*/ 138302 h 198501"/>
              <a:gd name="connsiteX14" fmla="*/ 41655 w 120904"/>
              <a:gd name="connsiteY14" fmla="*/ 105410 h 198501"/>
              <a:gd name="connsiteX15" fmla="*/ 27304 w 120904"/>
              <a:gd name="connsiteY15" fmla="*/ 105410 h 198501"/>
              <a:gd name="connsiteX16" fmla="*/ 27304 w 120904"/>
              <a:gd name="connsiteY16" fmla="*/ 87376 h 198501"/>
              <a:gd name="connsiteX17" fmla="*/ 41020 w 120904"/>
              <a:gd name="connsiteY17" fmla="*/ 87376 h 198501"/>
              <a:gd name="connsiteX18" fmla="*/ 82676 w 120904"/>
              <a:gd name="connsiteY18" fmla="*/ 56514 h 198501"/>
              <a:gd name="connsiteX19" fmla="*/ 50800 w 120904"/>
              <a:gd name="connsiteY19" fmla="*/ 28067 h 198501"/>
              <a:gd name="connsiteX20" fmla="*/ 16510 w 120904"/>
              <a:gd name="connsiteY20" fmla="*/ 40386 h 198501"/>
              <a:gd name="connsiteX21" fmla="*/ 16510 w 120904"/>
              <a:gd name="connsiteY21" fmla="*/ 19685 h 198501"/>
              <a:gd name="connsiteX22" fmla="*/ 56133 w 120904"/>
              <a:gd name="connsiteY22" fmla="*/ 9905 h 1985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0904" h="198501">
                <a:moveTo>
                  <a:pt x="56133" y="9905"/>
                </a:moveTo>
                <a:cubicBezTo>
                  <a:pt x="70866" y="9905"/>
                  <a:pt x="82676" y="13716"/>
                  <a:pt x="91694" y="21463"/>
                </a:cubicBezTo>
                <a:cubicBezTo>
                  <a:pt x="100583" y="29083"/>
                  <a:pt x="105029" y="39116"/>
                  <a:pt x="105029" y="51435"/>
                </a:cubicBezTo>
                <a:cubicBezTo>
                  <a:pt x="105029" y="74041"/>
                  <a:pt x="93472" y="88519"/>
                  <a:pt x="70485" y="94995"/>
                </a:cubicBezTo>
                <a:lnTo>
                  <a:pt x="70485" y="95504"/>
                </a:lnTo>
                <a:cubicBezTo>
                  <a:pt x="82930" y="96773"/>
                  <a:pt x="92836" y="101219"/>
                  <a:pt x="100076" y="108711"/>
                </a:cubicBezTo>
                <a:cubicBezTo>
                  <a:pt x="107314" y="116205"/>
                  <a:pt x="110998" y="125476"/>
                  <a:pt x="110998" y="136652"/>
                </a:cubicBezTo>
                <a:cubicBezTo>
                  <a:pt x="110998" y="152273"/>
                  <a:pt x="105410" y="164719"/>
                  <a:pt x="94233" y="174244"/>
                </a:cubicBezTo>
                <a:cubicBezTo>
                  <a:pt x="82930" y="183769"/>
                  <a:pt x="68072" y="188595"/>
                  <a:pt x="49529" y="188595"/>
                </a:cubicBezTo>
                <a:cubicBezTo>
                  <a:pt x="33147" y="188595"/>
                  <a:pt x="19938" y="185547"/>
                  <a:pt x="9905" y="179451"/>
                </a:cubicBezTo>
                <a:lnTo>
                  <a:pt x="9905" y="156717"/>
                </a:lnTo>
                <a:cubicBezTo>
                  <a:pt x="21716" y="165989"/>
                  <a:pt x="35051" y="170561"/>
                  <a:pt x="49910" y="170561"/>
                </a:cubicBezTo>
                <a:cubicBezTo>
                  <a:pt x="61848" y="170561"/>
                  <a:pt x="71247" y="167639"/>
                  <a:pt x="78232" y="161798"/>
                </a:cubicBezTo>
                <a:cubicBezTo>
                  <a:pt x="85216" y="155955"/>
                  <a:pt x="88645" y="148082"/>
                  <a:pt x="88645" y="138302"/>
                </a:cubicBezTo>
                <a:cubicBezTo>
                  <a:pt x="88645" y="116332"/>
                  <a:pt x="73025" y="105410"/>
                  <a:pt x="41655" y="105410"/>
                </a:cubicBezTo>
                <a:lnTo>
                  <a:pt x="27304" y="105410"/>
                </a:lnTo>
                <a:lnTo>
                  <a:pt x="27304" y="87376"/>
                </a:lnTo>
                <a:lnTo>
                  <a:pt x="41020" y="87376"/>
                </a:lnTo>
                <a:cubicBezTo>
                  <a:pt x="68707" y="87376"/>
                  <a:pt x="82676" y="77089"/>
                  <a:pt x="82676" y="56514"/>
                </a:cubicBezTo>
                <a:cubicBezTo>
                  <a:pt x="82676" y="37592"/>
                  <a:pt x="72008" y="28067"/>
                  <a:pt x="50800" y="28067"/>
                </a:cubicBezTo>
                <a:cubicBezTo>
                  <a:pt x="38735" y="28067"/>
                  <a:pt x="27304" y="32130"/>
                  <a:pt x="16510" y="40386"/>
                </a:cubicBezTo>
                <a:lnTo>
                  <a:pt x="16510" y="19685"/>
                </a:lnTo>
                <a:cubicBezTo>
                  <a:pt x="27813" y="13208"/>
                  <a:pt x="41020" y="9905"/>
                  <a:pt x="56133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60847" y="2007107"/>
            <a:ext cx="758952" cy="577596"/>
          </a:xfrm>
          <a:custGeom>
            <a:avLst/>
            <a:gdLst>
              <a:gd name="connsiteX0" fmla="*/ 19050 w 758952"/>
              <a:gd name="connsiteY0" fmla="*/ 558546 h 577596"/>
              <a:gd name="connsiteX1" fmla="*/ 739902 w 758952"/>
              <a:gd name="connsiteY1" fmla="*/ 558546 h 577596"/>
              <a:gd name="connsiteX2" fmla="*/ 739902 w 758952"/>
              <a:gd name="connsiteY2" fmla="*/ 19050 h 577596"/>
              <a:gd name="connsiteX3" fmla="*/ 19050 w 758952"/>
              <a:gd name="connsiteY3" fmla="*/ 19050 h 577596"/>
              <a:gd name="connsiteX4" fmla="*/ 19050 w 758952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577596">
                <a:moveTo>
                  <a:pt x="19050" y="558546"/>
                </a:moveTo>
                <a:lnTo>
                  <a:pt x="739902" y="558546"/>
                </a:lnTo>
                <a:lnTo>
                  <a:pt x="739902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84825" y="2294763"/>
            <a:ext cx="66421" cy="80644"/>
          </a:xfrm>
          <a:custGeom>
            <a:avLst/>
            <a:gdLst>
              <a:gd name="connsiteX0" fmla="*/ 33782 w 66421"/>
              <a:gd name="connsiteY0" fmla="*/ 9905 h 80644"/>
              <a:gd name="connsiteX1" fmla="*/ 16128 w 66421"/>
              <a:gd name="connsiteY1" fmla="*/ 18033 h 80644"/>
              <a:gd name="connsiteX2" fmla="*/ 9905 w 66421"/>
              <a:gd name="connsiteY2" fmla="*/ 40894 h 80644"/>
              <a:gd name="connsiteX3" fmla="*/ 16128 w 66421"/>
              <a:gd name="connsiteY3" fmla="*/ 62864 h 80644"/>
              <a:gd name="connsiteX4" fmla="*/ 33273 w 66421"/>
              <a:gd name="connsiteY4" fmla="*/ 70738 h 80644"/>
              <a:gd name="connsiteX5" fmla="*/ 50419 w 66421"/>
              <a:gd name="connsiteY5" fmla="*/ 62610 h 80644"/>
              <a:gd name="connsiteX6" fmla="*/ 56515 w 66421"/>
              <a:gd name="connsiteY6" fmla="*/ 39751 h 80644"/>
              <a:gd name="connsiteX7" fmla="*/ 50419 w 66421"/>
              <a:gd name="connsiteY7" fmla="*/ 17526 h 80644"/>
              <a:gd name="connsiteX8" fmla="*/ 33782 w 66421"/>
              <a:gd name="connsiteY8" fmla="*/ 9905 h 80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1" h="80644">
                <a:moveTo>
                  <a:pt x="33782" y="9905"/>
                </a:moveTo>
                <a:cubicBezTo>
                  <a:pt x="26161" y="9905"/>
                  <a:pt x="20320" y="12572"/>
                  <a:pt x="16128" y="18033"/>
                </a:cubicBezTo>
                <a:cubicBezTo>
                  <a:pt x="11938" y="23494"/>
                  <a:pt x="9905" y="31114"/>
                  <a:pt x="9905" y="40894"/>
                </a:cubicBezTo>
                <a:cubicBezTo>
                  <a:pt x="9905" y="50291"/>
                  <a:pt x="11938" y="57657"/>
                  <a:pt x="16128" y="62864"/>
                </a:cubicBezTo>
                <a:cubicBezTo>
                  <a:pt x="20320" y="68072"/>
                  <a:pt x="26034" y="70738"/>
                  <a:pt x="33273" y="70738"/>
                </a:cubicBezTo>
                <a:cubicBezTo>
                  <a:pt x="40640" y="70738"/>
                  <a:pt x="46354" y="67944"/>
                  <a:pt x="50419" y="62610"/>
                </a:cubicBezTo>
                <a:cubicBezTo>
                  <a:pt x="54483" y="57150"/>
                  <a:pt x="56515" y="49529"/>
                  <a:pt x="56515" y="39751"/>
                </a:cubicBezTo>
                <a:cubicBezTo>
                  <a:pt x="56515" y="30098"/>
                  <a:pt x="54483" y="22732"/>
                  <a:pt x="50419" y="17526"/>
                </a:cubicBezTo>
                <a:cubicBezTo>
                  <a:pt x="46354" y="12445"/>
                  <a:pt x="40894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67679" y="2280285"/>
            <a:ext cx="100711" cy="109473"/>
          </a:xfrm>
          <a:custGeom>
            <a:avLst/>
            <a:gdLst>
              <a:gd name="connsiteX0" fmla="*/ 51689 w 100711"/>
              <a:gd name="connsiteY0" fmla="*/ 9905 h 109473"/>
              <a:gd name="connsiteX1" fmla="*/ 80391 w 100711"/>
              <a:gd name="connsiteY1" fmla="*/ 21463 h 109473"/>
              <a:gd name="connsiteX2" fmla="*/ 90804 w 100711"/>
              <a:gd name="connsiteY2" fmla="*/ 53975 h 109473"/>
              <a:gd name="connsiteX3" fmla="*/ 79248 w 100711"/>
              <a:gd name="connsiteY3" fmla="*/ 86867 h 109473"/>
              <a:gd name="connsiteX4" fmla="*/ 49276 w 100711"/>
              <a:gd name="connsiteY4" fmla="*/ 99567 h 109473"/>
              <a:gd name="connsiteX5" fmla="*/ 20573 w 100711"/>
              <a:gd name="connsiteY5" fmla="*/ 87629 h 109473"/>
              <a:gd name="connsiteX6" fmla="*/ 9905 w 100711"/>
              <a:gd name="connsiteY6" fmla="*/ 56388 h 109473"/>
              <a:gd name="connsiteX7" fmla="*/ 21335 w 100711"/>
              <a:gd name="connsiteY7" fmla="*/ 22479 h 109473"/>
              <a:gd name="connsiteX8" fmla="*/ 51689 w 100711"/>
              <a:gd name="connsiteY8" fmla="*/ 9905 h 109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711" h="109473">
                <a:moveTo>
                  <a:pt x="51689" y="9905"/>
                </a:moveTo>
                <a:cubicBezTo>
                  <a:pt x="63880" y="9905"/>
                  <a:pt x="73405" y="13716"/>
                  <a:pt x="80391" y="21463"/>
                </a:cubicBezTo>
                <a:cubicBezTo>
                  <a:pt x="87248" y="29082"/>
                  <a:pt x="90804" y="40004"/>
                  <a:pt x="90804" y="53975"/>
                </a:cubicBezTo>
                <a:cubicBezTo>
                  <a:pt x="90804" y="67436"/>
                  <a:pt x="86995" y="78485"/>
                  <a:pt x="79248" y="86867"/>
                </a:cubicBezTo>
                <a:cubicBezTo>
                  <a:pt x="71628" y="95376"/>
                  <a:pt x="61595" y="99567"/>
                  <a:pt x="49276" y="99567"/>
                </a:cubicBezTo>
                <a:cubicBezTo>
                  <a:pt x="37210" y="99567"/>
                  <a:pt x="27685" y="95630"/>
                  <a:pt x="20573" y="87629"/>
                </a:cubicBezTo>
                <a:cubicBezTo>
                  <a:pt x="13461" y="79629"/>
                  <a:pt x="9905" y="69214"/>
                  <a:pt x="9905" y="56388"/>
                </a:cubicBezTo>
                <a:cubicBezTo>
                  <a:pt x="9905" y="42291"/>
                  <a:pt x="13716" y="30988"/>
                  <a:pt x="21335" y="22479"/>
                </a:cubicBezTo>
                <a:cubicBezTo>
                  <a:pt x="28829" y="14097"/>
                  <a:pt x="38989" y="9905"/>
                  <a:pt x="5168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90742" y="2259076"/>
            <a:ext cx="91059" cy="112902"/>
          </a:xfrm>
          <a:custGeom>
            <a:avLst/>
            <a:gdLst>
              <a:gd name="connsiteX0" fmla="*/ 47371 w 91059"/>
              <a:gd name="connsiteY0" fmla="*/ 9905 h 112902"/>
              <a:gd name="connsiteX1" fmla="*/ 19939 w 91059"/>
              <a:gd name="connsiteY1" fmla="*/ 22859 h 112902"/>
              <a:gd name="connsiteX2" fmla="*/ 9905 w 91059"/>
              <a:gd name="connsiteY2" fmla="*/ 58292 h 112902"/>
              <a:gd name="connsiteX3" fmla="*/ 19558 w 91059"/>
              <a:gd name="connsiteY3" fmla="*/ 90931 h 112902"/>
              <a:gd name="connsiteX4" fmla="*/ 45211 w 91059"/>
              <a:gd name="connsiteY4" fmla="*/ 102997 h 112902"/>
              <a:gd name="connsiteX5" fmla="*/ 71120 w 91059"/>
              <a:gd name="connsiteY5" fmla="*/ 91185 h 112902"/>
              <a:gd name="connsiteX6" fmla="*/ 81153 w 91059"/>
              <a:gd name="connsiteY6" fmla="*/ 61848 h 112902"/>
              <a:gd name="connsiteX7" fmla="*/ 81153 w 91059"/>
              <a:gd name="connsiteY7" fmla="*/ 44703 h 112902"/>
              <a:gd name="connsiteX8" fmla="*/ 71501 w 91059"/>
              <a:gd name="connsiteY8" fmla="*/ 19811 h 112902"/>
              <a:gd name="connsiteX9" fmla="*/ 47371 w 91059"/>
              <a:gd name="connsiteY9" fmla="*/ 9905 h 1129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91059" h="112902">
                <a:moveTo>
                  <a:pt x="47371" y="9905"/>
                </a:moveTo>
                <a:cubicBezTo>
                  <a:pt x="35814" y="9905"/>
                  <a:pt x="26670" y="14223"/>
                  <a:pt x="19939" y="22859"/>
                </a:cubicBezTo>
                <a:cubicBezTo>
                  <a:pt x="13208" y="31495"/>
                  <a:pt x="9905" y="43306"/>
                  <a:pt x="9905" y="58292"/>
                </a:cubicBezTo>
                <a:cubicBezTo>
                  <a:pt x="9905" y="72008"/>
                  <a:pt x="13080" y="82930"/>
                  <a:pt x="19558" y="90931"/>
                </a:cubicBezTo>
                <a:cubicBezTo>
                  <a:pt x="26035" y="98932"/>
                  <a:pt x="34544" y="102997"/>
                  <a:pt x="45211" y="102997"/>
                </a:cubicBezTo>
                <a:cubicBezTo>
                  <a:pt x="55879" y="102997"/>
                  <a:pt x="64516" y="99059"/>
                  <a:pt x="71120" y="91185"/>
                </a:cubicBezTo>
                <a:cubicBezTo>
                  <a:pt x="77851" y="83311"/>
                  <a:pt x="81153" y="73532"/>
                  <a:pt x="81153" y="61848"/>
                </a:cubicBezTo>
                <a:lnTo>
                  <a:pt x="81153" y="44703"/>
                </a:lnTo>
                <a:cubicBezTo>
                  <a:pt x="81153" y="34797"/>
                  <a:pt x="77978" y="26542"/>
                  <a:pt x="71501" y="19811"/>
                </a:cubicBezTo>
                <a:cubicBezTo>
                  <a:pt x="64897" y="13207"/>
                  <a:pt x="56896" y="9905"/>
                  <a:pt x="47371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81320" y="2205863"/>
            <a:ext cx="66420" cy="80898"/>
          </a:xfrm>
          <a:custGeom>
            <a:avLst/>
            <a:gdLst>
              <a:gd name="connsiteX0" fmla="*/ 33782 w 66420"/>
              <a:gd name="connsiteY0" fmla="*/ 9905 h 80898"/>
              <a:gd name="connsiteX1" fmla="*/ 16383 w 66420"/>
              <a:gd name="connsiteY1" fmla="*/ 18160 h 80898"/>
              <a:gd name="connsiteX2" fmla="*/ 9905 w 66420"/>
              <a:gd name="connsiteY2" fmla="*/ 41020 h 80898"/>
              <a:gd name="connsiteX3" fmla="*/ 16128 w 66420"/>
              <a:gd name="connsiteY3" fmla="*/ 63119 h 80898"/>
              <a:gd name="connsiteX4" fmla="*/ 33273 w 66420"/>
              <a:gd name="connsiteY4" fmla="*/ 70992 h 80898"/>
              <a:gd name="connsiteX5" fmla="*/ 50545 w 66420"/>
              <a:gd name="connsiteY5" fmla="*/ 62864 h 80898"/>
              <a:gd name="connsiteX6" fmla="*/ 56514 w 66420"/>
              <a:gd name="connsiteY6" fmla="*/ 40132 h 80898"/>
              <a:gd name="connsiteX7" fmla="*/ 50545 w 66420"/>
              <a:gd name="connsiteY7" fmla="*/ 17779 h 80898"/>
              <a:gd name="connsiteX8" fmla="*/ 33782 w 66420"/>
              <a:gd name="connsiteY8" fmla="*/ 9905 h 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0" h="80898">
                <a:moveTo>
                  <a:pt x="33782" y="9905"/>
                </a:moveTo>
                <a:cubicBezTo>
                  <a:pt x="26415" y="9905"/>
                  <a:pt x="20573" y="12700"/>
                  <a:pt x="16383" y="18160"/>
                </a:cubicBezTo>
                <a:cubicBezTo>
                  <a:pt x="12064" y="23622"/>
                  <a:pt x="9905" y="31241"/>
                  <a:pt x="9905" y="41020"/>
                </a:cubicBezTo>
                <a:cubicBezTo>
                  <a:pt x="9905" y="50545"/>
                  <a:pt x="11938" y="57911"/>
                  <a:pt x="16128" y="63119"/>
                </a:cubicBezTo>
                <a:cubicBezTo>
                  <a:pt x="20320" y="68326"/>
                  <a:pt x="26034" y="70992"/>
                  <a:pt x="33273" y="70992"/>
                </a:cubicBezTo>
                <a:cubicBezTo>
                  <a:pt x="40639" y="70992"/>
                  <a:pt x="46482" y="68326"/>
                  <a:pt x="50545" y="62864"/>
                </a:cubicBezTo>
                <a:cubicBezTo>
                  <a:pt x="54609" y="57530"/>
                  <a:pt x="56514" y="49910"/>
                  <a:pt x="56514" y="40132"/>
                </a:cubicBezTo>
                <a:cubicBezTo>
                  <a:pt x="56514" y="30479"/>
                  <a:pt x="54609" y="22986"/>
                  <a:pt x="50545" y="17779"/>
                </a:cubicBezTo>
                <a:cubicBezTo>
                  <a:pt x="46608" y="12572"/>
                  <a:pt x="41020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90717" y="2194433"/>
            <a:ext cx="149478" cy="193801"/>
          </a:xfrm>
          <a:custGeom>
            <a:avLst/>
            <a:gdLst>
              <a:gd name="connsiteX0" fmla="*/ 120903 w 149478"/>
              <a:gd name="connsiteY0" fmla="*/ 9905 h 193801"/>
              <a:gd name="connsiteX1" fmla="*/ 139572 w 149478"/>
              <a:gd name="connsiteY1" fmla="*/ 9905 h 193801"/>
              <a:gd name="connsiteX2" fmla="*/ 28575 w 149478"/>
              <a:gd name="connsiteY2" fmla="*/ 183895 h 193801"/>
              <a:gd name="connsiteX3" fmla="*/ 9905 w 149478"/>
              <a:gd name="connsiteY3" fmla="*/ 183895 h 193801"/>
              <a:gd name="connsiteX4" fmla="*/ 120903 w 149478"/>
              <a:gd name="connsiteY4" fmla="*/ 9905 h 193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478" h="193801">
                <a:moveTo>
                  <a:pt x="120903" y="9905"/>
                </a:moveTo>
                <a:lnTo>
                  <a:pt x="139572" y="9905"/>
                </a:lnTo>
                <a:lnTo>
                  <a:pt x="28575" y="183895"/>
                </a:lnTo>
                <a:lnTo>
                  <a:pt x="9905" y="183895"/>
                </a:lnTo>
                <a:lnTo>
                  <a:pt x="120903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64175" y="2191766"/>
            <a:ext cx="100710" cy="109219"/>
          </a:xfrm>
          <a:custGeom>
            <a:avLst/>
            <a:gdLst>
              <a:gd name="connsiteX0" fmla="*/ 51689 w 100710"/>
              <a:gd name="connsiteY0" fmla="*/ 9905 h 109219"/>
              <a:gd name="connsiteX1" fmla="*/ 80517 w 100710"/>
              <a:gd name="connsiteY1" fmla="*/ 21463 h 109219"/>
              <a:gd name="connsiteX2" fmla="*/ 90804 w 100710"/>
              <a:gd name="connsiteY2" fmla="*/ 53466 h 109219"/>
              <a:gd name="connsiteX3" fmla="*/ 79375 w 100710"/>
              <a:gd name="connsiteY3" fmla="*/ 86613 h 109219"/>
              <a:gd name="connsiteX4" fmla="*/ 49148 w 100710"/>
              <a:gd name="connsiteY4" fmla="*/ 99313 h 109219"/>
              <a:gd name="connsiteX5" fmla="*/ 20573 w 100710"/>
              <a:gd name="connsiteY5" fmla="*/ 87502 h 109219"/>
              <a:gd name="connsiteX6" fmla="*/ 9905 w 100710"/>
              <a:gd name="connsiteY6" fmla="*/ 56133 h 109219"/>
              <a:gd name="connsiteX7" fmla="*/ 21209 w 100710"/>
              <a:gd name="connsiteY7" fmla="*/ 22479 h 109219"/>
              <a:gd name="connsiteX8" fmla="*/ 51689 w 100710"/>
              <a:gd name="connsiteY8" fmla="*/ 9905 h 109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710" h="109219">
                <a:moveTo>
                  <a:pt x="51689" y="9905"/>
                </a:moveTo>
                <a:cubicBezTo>
                  <a:pt x="64008" y="9905"/>
                  <a:pt x="73533" y="13842"/>
                  <a:pt x="80517" y="21463"/>
                </a:cubicBezTo>
                <a:cubicBezTo>
                  <a:pt x="87376" y="29082"/>
                  <a:pt x="90804" y="39751"/>
                  <a:pt x="90804" y="53466"/>
                </a:cubicBezTo>
                <a:cubicBezTo>
                  <a:pt x="90804" y="67055"/>
                  <a:pt x="86995" y="78104"/>
                  <a:pt x="79375" y="86613"/>
                </a:cubicBezTo>
                <a:cubicBezTo>
                  <a:pt x="71882" y="95123"/>
                  <a:pt x="61721" y="99313"/>
                  <a:pt x="49148" y="99313"/>
                </a:cubicBezTo>
                <a:cubicBezTo>
                  <a:pt x="37210" y="99313"/>
                  <a:pt x="27685" y="95376"/>
                  <a:pt x="20573" y="87502"/>
                </a:cubicBezTo>
                <a:cubicBezTo>
                  <a:pt x="13461" y="79629"/>
                  <a:pt x="9905" y="69214"/>
                  <a:pt x="9905" y="56133"/>
                </a:cubicBezTo>
                <a:cubicBezTo>
                  <a:pt x="9905" y="42036"/>
                  <a:pt x="13589" y="30860"/>
                  <a:pt x="21209" y="22479"/>
                </a:cubicBezTo>
                <a:cubicBezTo>
                  <a:pt x="28702" y="14097"/>
                  <a:pt x="38989" y="9905"/>
                  <a:pt x="5168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68390" y="2184526"/>
            <a:ext cx="135255" cy="205486"/>
          </a:xfrm>
          <a:custGeom>
            <a:avLst/>
            <a:gdLst>
              <a:gd name="connsiteX0" fmla="*/ 103505 w 135255"/>
              <a:gd name="connsiteY0" fmla="*/ 9905 h 205486"/>
              <a:gd name="connsiteX1" fmla="*/ 125349 w 135255"/>
              <a:gd name="connsiteY1" fmla="*/ 9905 h 205486"/>
              <a:gd name="connsiteX2" fmla="*/ 125349 w 135255"/>
              <a:gd name="connsiteY2" fmla="*/ 192658 h 205486"/>
              <a:gd name="connsiteX3" fmla="*/ 103505 w 135255"/>
              <a:gd name="connsiteY3" fmla="*/ 192658 h 205486"/>
              <a:gd name="connsiteX4" fmla="*/ 103505 w 135255"/>
              <a:gd name="connsiteY4" fmla="*/ 172085 h 205486"/>
              <a:gd name="connsiteX5" fmla="*/ 102997 w 135255"/>
              <a:gd name="connsiteY5" fmla="*/ 172085 h 205486"/>
              <a:gd name="connsiteX6" fmla="*/ 61087 w 135255"/>
              <a:gd name="connsiteY6" fmla="*/ 195580 h 205486"/>
              <a:gd name="connsiteX7" fmla="*/ 23749 w 135255"/>
              <a:gd name="connsiteY7" fmla="*/ 178943 h 205486"/>
              <a:gd name="connsiteX8" fmla="*/ 9905 w 135255"/>
              <a:gd name="connsiteY8" fmla="*/ 133858 h 205486"/>
              <a:gd name="connsiteX9" fmla="*/ 25527 w 135255"/>
              <a:gd name="connsiteY9" fmla="*/ 84836 h 205486"/>
              <a:gd name="connsiteX10" fmla="*/ 66421 w 135255"/>
              <a:gd name="connsiteY10" fmla="*/ 66294 h 205486"/>
              <a:gd name="connsiteX11" fmla="*/ 102997 w 135255"/>
              <a:gd name="connsiteY11" fmla="*/ 85979 h 205486"/>
              <a:gd name="connsiteX12" fmla="*/ 103505 w 135255"/>
              <a:gd name="connsiteY12" fmla="*/ 85979 h 205486"/>
              <a:gd name="connsiteX13" fmla="*/ 103505 w 135255"/>
              <a:gd name="connsiteY13" fmla="*/ 9905 h 2054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5255" h="205486">
                <a:moveTo>
                  <a:pt x="103505" y="9905"/>
                </a:moveTo>
                <a:lnTo>
                  <a:pt x="125349" y="9905"/>
                </a:lnTo>
                <a:lnTo>
                  <a:pt x="125349" y="192658"/>
                </a:lnTo>
                <a:lnTo>
                  <a:pt x="103505" y="192658"/>
                </a:lnTo>
                <a:lnTo>
                  <a:pt x="103505" y="172085"/>
                </a:lnTo>
                <a:lnTo>
                  <a:pt x="102997" y="172085"/>
                </a:lnTo>
                <a:cubicBezTo>
                  <a:pt x="93980" y="187705"/>
                  <a:pt x="80010" y="195580"/>
                  <a:pt x="61087" y="195580"/>
                </a:cubicBezTo>
                <a:cubicBezTo>
                  <a:pt x="45466" y="195580"/>
                  <a:pt x="33020" y="189992"/>
                  <a:pt x="23749" y="178943"/>
                </a:cubicBezTo>
                <a:cubicBezTo>
                  <a:pt x="14478" y="167767"/>
                  <a:pt x="9905" y="152780"/>
                  <a:pt x="9905" y="133858"/>
                </a:cubicBezTo>
                <a:cubicBezTo>
                  <a:pt x="9905" y="113411"/>
                  <a:pt x="15113" y="97155"/>
                  <a:pt x="25527" y="84836"/>
                </a:cubicBezTo>
                <a:cubicBezTo>
                  <a:pt x="35941" y="72517"/>
                  <a:pt x="49530" y="66294"/>
                  <a:pt x="66421" y="66294"/>
                </a:cubicBezTo>
                <a:cubicBezTo>
                  <a:pt x="83185" y="66294"/>
                  <a:pt x="95377" y="72898"/>
                  <a:pt x="102997" y="85979"/>
                </a:cubicBezTo>
                <a:lnTo>
                  <a:pt x="103505" y="85979"/>
                </a:lnTo>
                <a:lnTo>
                  <a:pt x="103505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97340" y="2007107"/>
            <a:ext cx="757428" cy="577596"/>
          </a:xfrm>
          <a:custGeom>
            <a:avLst/>
            <a:gdLst>
              <a:gd name="connsiteX0" fmla="*/ 19050 w 757428"/>
              <a:gd name="connsiteY0" fmla="*/ 558546 h 577596"/>
              <a:gd name="connsiteX1" fmla="*/ 738378 w 757428"/>
              <a:gd name="connsiteY1" fmla="*/ 558546 h 577596"/>
              <a:gd name="connsiteX2" fmla="*/ 738378 w 757428"/>
              <a:gd name="connsiteY2" fmla="*/ 19050 h 577596"/>
              <a:gd name="connsiteX3" fmla="*/ 19050 w 757428"/>
              <a:gd name="connsiteY3" fmla="*/ 19050 h 577596"/>
              <a:gd name="connsiteX4" fmla="*/ 19050 w 757428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7596">
                <a:moveTo>
                  <a:pt x="19050" y="558546"/>
                </a:moveTo>
                <a:lnTo>
                  <a:pt x="738378" y="558546"/>
                </a:lnTo>
                <a:lnTo>
                  <a:pt x="738378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42576" y="2277745"/>
            <a:ext cx="108839" cy="93598"/>
          </a:xfrm>
          <a:custGeom>
            <a:avLst/>
            <a:gdLst>
              <a:gd name="connsiteX0" fmla="*/ 43688 w 108839"/>
              <a:gd name="connsiteY0" fmla="*/ 9905 h 93598"/>
              <a:gd name="connsiteX1" fmla="*/ 17653 w 108839"/>
              <a:gd name="connsiteY1" fmla="*/ 27050 h 93598"/>
              <a:gd name="connsiteX2" fmla="*/ 9906 w 108839"/>
              <a:gd name="connsiteY2" fmla="*/ 51307 h 93598"/>
              <a:gd name="connsiteX3" fmla="*/ 20320 w 108839"/>
              <a:gd name="connsiteY3" fmla="*/ 75056 h 93598"/>
              <a:gd name="connsiteX4" fmla="*/ 47244 w 108839"/>
              <a:gd name="connsiteY4" fmla="*/ 83692 h 93598"/>
              <a:gd name="connsiteX5" fmla="*/ 98933 w 108839"/>
              <a:gd name="connsiteY5" fmla="*/ 60325 h 93598"/>
              <a:gd name="connsiteX6" fmla="*/ 73406 w 108839"/>
              <a:gd name="connsiteY6" fmla="*/ 27685 h 93598"/>
              <a:gd name="connsiteX7" fmla="*/ 43688 w 108839"/>
              <a:gd name="connsiteY7" fmla="*/ 9905 h 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839" h="93598">
                <a:moveTo>
                  <a:pt x="43688" y="9905"/>
                </a:moveTo>
                <a:cubicBezTo>
                  <a:pt x="31623" y="14858"/>
                  <a:pt x="22860" y="20573"/>
                  <a:pt x="17653" y="27050"/>
                </a:cubicBezTo>
                <a:cubicBezTo>
                  <a:pt x="12446" y="33527"/>
                  <a:pt x="9906" y="41655"/>
                  <a:pt x="9906" y="51307"/>
                </a:cubicBezTo>
                <a:cubicBezTo>
                  <a:pt x="9906" y="61340"/>
                  <a:pt x="13335" y="69341"/>
                  <a:pt x="20320" y="75056"/>
                </a:cubicBezTo>
                <a:cubicBezTo>
                  <a:pt x="27178" y="80772"/>
                  <a:pt x="36195" y="83692"/>
                  <a:pt x="47244" y="83692"/>
                </a:cubicBezTo>
                <a:cubicBezTo>
                  <a:pt x="67691" y="83692"/>
                  <a:pt x="84836" y="75945"/>
                  <a:pt x="98933" y="60325"/>
                </a:cubicBezTo>
                <a:cubicBezTo>
                  <a:pt x="89662" y="45973"/>
                  <a:pt x="81153" y="35051"/>
                  <a:pt x="73406" y="27685"/>
                </a:cubicBezTo>
                <a:cubicBezTo>
                  <a:pt x="65532" y="20447"/>
                  <a:pt x="55626" y="14477"/>
                  <a:pt x="4368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09200" y="2243836"/>
            <a:ext cx="129794" cy="143256"/>
          </a:xfrm>
          <a:custGeom>
            <a:avLst/>
            <a:gdLst>
              <a:gd name="connsiteX0" fmla="*/ 11811 w 129794"/>
              <a:gd name="connsiteY0" fmla="*/ 9905 h 143256"/>
              <a:gd name="connsiteX1" fmla="*/ 37211 w 129794"/>
              <a:gd name="connsiteY1" fmla="*/ 9905 h 143256"/>
              <a:gd name="connsiteX2" fmla="*/ 60325 w 129794"/>
              <a:gd name="connsiteY2" fmla="*/ 51180 h 143256"/>
              <a:gd name="connsiteX3" fmla="*/ 65406 w 129794"/>
              <a:gd name="connsiteY3" fmla="*/ 61086 h 143256"/>
              <a:gd name="connsiteX4" fmla="*/ 65913 w 129794"/>
              <a:gd name="connsiteY4" fmla="*/ 61086 h 143256"/>
              <a:gd name="connsiteX5" fmla="*/ 95885 w 129794"/>
              <a:gd name="connsiteY5" fmla="*/ 9905 h 143256"/>
              <a:gd name="connsiteX6" fmla="*/ 119888 w 129794"/>
              <a:gd name="connsiteY6" fmla="*/ 9905 h 143256"/>
              <a:gd name="connsiteX7" fmla="*/ 78613 w 129794"/>
              <a:gd name="connsiteY7" fmla="*/ 72135 h 143256"/>
              <a:gd name="connsiteX8" fmla="*/ 119381 w 129794"/>
              <a:gd name="connsiteY8" fmla="*/ 133349 h 143256"/>
              <a:gd name="connsiteX9" fmla="*/ 93853 w 129794"/>
              <a:gd name="connsiteY9" fmla="*/ 133349 h 143256"/>
              <a:gd name="connsiteX10" fmla="*/ 70358 w 129794"/>
              <a:gd name="connsiteY10" fmla="*/ 94106 h 143256"/>
              <a:gd name="connsiteX11" fmla="*/ 65024 w 129794"/>
              <a:gd name="connsiteY11" fmla="*/ 84454 h 143256"/>
              <a:gd name="connsiteX12" fmla="*/ 64516 w 129794"/>
              <a:gd name="connsiteY12" fmla="*/ 84454 h 143256"/>
              <a:gd name="connsiteX13" fmla="*/ 58928 w 129794"/>
              <a:gd name="connsiteY13" fmla="*/ 94106 h 143256"/>
              <a:gd name="connsiteX14" fmla="*/ 34925 w 129794"/>
              <a:gd name="connsiteY14" fmla="*/ 133349 h 143256"/>
              <a:gd name="connsiteX15" fmla="*/ 9906 w 129794"/>
              <a:gd name="connsiteY15" fmla="*/ 133349 h 143256"/>
              <a:gd name="connsiteX16" fmla="*/ 51816 w 129794"/>
              <a:gd name="connsiteY16" fmla="*/ 72770 h 143256"/>
              <a:gd name="connsiteX17" fmla="*/ 11811 w 129794"/>
              <a:gd name="connsiteY17" fmla="*/ 9905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29794" h="143256">
                <a:moveTo>
                  <a:pt x="11811" y="9905"/>
                </a:moveTo>
                <a:lnTo>
                  <a:pt x="37211" y="9905"/>
                </a:lnTo>
                <a:lnTo>
                  <a:pt x="60325" y="51180"/>
                </a:lnTo>
                <a:cubicBezTo>
                  <a:pt x="61722" y="53720"/>
                  <a:pt x="63500" y="57022"/>
                  <a:pt x="65406" y="61086"/>
                </a:cubicBezTo>
                <a:lnTo>
                  <a:pt x="65913" y="61086"/>
                </a:lnTo>
                <a:lnTo>
                  <a:pt x="95885" y="9905"/>
                </a:lnTo>
                <a:lnTo>
                  <a:pt x="119888" y="9905"/>
                </a:lnTo>
                <a:lnTo>
                  <a:pt x="78613" y="72135"/>
                </a:lnTo>
                <a:lnTo>
                  <a:pt x="119381" y="133349"/>
                </a:lnTo>
                <a:lnTo>
                  <a:pt x="93853" y="133349"/>
                </a:lnTo>
                <a:lnTo>
                  <a:pt x="70358" y="94106"/>
                </a:lnTo>
                <a:cubicBezTo>
                  <a:pt x="69088" y="91947"/>
                  <a:pt x="67310" y="88772"/>
                  <a:pt x="65024" y="84454"/>
                </a:cubicBezTo>
                <a:lnTo>
                  <a:pt x="64516" y="84454"/>
                </a:lnTo>
                <a:cubicBezTo>
                  <a:pt x="64516" y="84962"/>
                  <a:pt x="62611" y="88137"/>
                  <a:pt x="58928" y="94106"/>
                </a:cubicBezTo>
                <a:lnTo>
                  <a:pt x="34925" y="133349"/>
                </a:lnTo>
                <a:lnTo>
                  <a:pt x="9906" y="133349"/>
                </a:lnTo>
                <a:lnTo>
                  <a:pt x="51816" y="72770"/>
                </a:lnTo>
                <a:lnTo>
                  <a:pt x="11811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61118" y="2208402"/>
            <a:ext cx="67818" cy="70739"/>
          </a:xfrm>
          <a:custGeom>
            <a:avLst/>
            <a:gdLst>
              <a:gd name="connsiteX0" fmla="*/ 35052 w 67818"/>
              <a:gd name="connsiteY0" fmla="*/ 9905 h 70739"/>
              <a:gd name="connsiteX1" fmla="*/ 16637 w 67818"/>
              <a:gd name="connsiteY1" fmla="*/ 16255 h 70739"/>
              <a:gd name="connsiteX2" fmla="*/ 9906 w 67818"/>
              <a:gd name="connsiteY2" fmla="*/ 32766 h 70739"/>
              <a:gd name="connsiteX3" fmla="*/ 29083 w 67818"/>
              <a:gd name="connsiteY3" fmla="*/ 60832 h 70739"/>
              <a:gd name="connsiteX4" fmla="*/ 57912 w 67818"/>
              <a:gd name="connsiteY4" fmla="*/ 31623 h 70739"/>
              <a:gd name="connsiteX5" fmla="*/ 51435 w 67818"/>
              <a:gd name="connsiteY5" fmla="*/ 15875 h 70739"/>
              <a:gd name="connsiteX6" fmla="*/ 35052 w 67818"/>
              <a:gd name="connsiteY6" fmla="*/ 9905 h 70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818" h="70739">
                <a:moveTo>
                  <a:pt x="35052" y="9905"/>
                </a:moveTo>
                <a:cubicBezTo>
                  <a:pt x="27305" y="9905"/>
                  <a:pt x="21209" y="12064"/>
                  <a:pt x="16637" y="16255"/>
                </a:cubicBezTo>
                <a:cubicBezTo>
                  <a:pt x="12192" y="20447"/>
                  <a:pt x="9906" y="25907"/>
                  <a:pt x="9906" y="32766"/>
                </a:cubicBezTo>
                <a:cubicBezTo>
                  <a:pt x="9906" y="44450"/>
                  <a:pt x="16256" y="53848"/>
                  <a:pt x="29083" y="60832"/>
                </a:cubicBezTo>
                <a:cubicBezTo>
                  <a:pt x="48387" y="54229"/>
                  <a:pt x="57912" y="44450"/>
                  <a:pt x="57912" y="31623"/>
                </a:cubicBezTo>
                <a:cubicBezTo>
                  <a:pt x="57912" y="25019"/>
                  <a:pt x="55753" y="19685"/>
                  <a:pt x="51435" y="15875"/>
                </a:cubicBezTo>
                <a:cubicBezTo>
                  <a:pt x="46990" y="11938"/>
                  <a:pt x="41529" y="9905"/>
                  <a:pt x="3505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20478" y="2191511"/>
            <a:ext cx="200025" cy="198374"/>
          </a:xfrm>
          <a:custGeom>
            <a:avLst/>
            <a:gdLst>
              <a:gd name="connsiteX0" fmla="*/ 75692 w 200025"/>
              <a:gd name="connsiteY0" fmla="*/ 9905 h 198374"/>
              <a:gd name="connsiteX1" fmla="*/ 107061 w 200025"/>
              <a:gd name="connsiteY1" fmla="*/ 20066 h 198374"/>
              <a:gd name="connsiteX2" fmla="*/ 118999 w 200025"/>
              <a:gd name="connsiteY2" fmla="*/ 46736 h 198374"/>
              <a:gd name="connsiteX3" fmla="*/ 86233 w 200025"/>
              <a:gd name="connsiteY3" fmla="*/ 86867 h 198374"/>
              <a:gd name="connsiteX4" fmla="*/ 133477 w 200025"/>
              <a:gd name="connsiteY4" fmla="*/ 130555 h 198374"/>
              <a:gd name="connsiteX5" fmla="*/ 153035 w 200025"/>
              <a:gd name="connsiteY5" fmla="*/ 67183 h 198374"/>
              <a:gd name="connsiteX6" fmla="*/ 150749 w 200025"/>
              <a:gd name="connsiteY6" fmla="*/ 50545 h 198374"/>
              <a:gd name="connsiteX7" fmla="*/ 171450 w 200025"/>
              <a:gd name="connsiteY7" fmla="*/ 50545 h 198374"/>
              <a:gd name="connsiteX8" fmla="*/ 173228 w 200025"/>
              <a:gd name="connsiteY8" fmla="*/ 66548 h 198374"/>
              <a:gd name="connsiteX9" fmla="*/ 165481 w 200025"/>
              <a:gd name="connsiteY9" fmla="*/ 107442 h 198374"/>
              <a:gd name="connsiteX10" fmla="*/ 144272 w 200025"/>
              <a:gd name="connsiteY10" fmla="*/ 147066 h 198374"/>
              <a:gd name="connsiteX11" fmla="*/ 159893 w 200025"/>
              <a:gd name="connsiteY11" fmla="*/ 164338 h 198374"/>
              <a:gd name="connsiteX12" fmla="*/ 174244 w 200025"/>
              <a:gd name="connsiteY12" fmla="*/ 168910 h 198374"/>
              <a:gd name="connsiteX13" fmla="*/ 190119 w 200025"/>
              <a:gd name="connsiteY13" fmla="*/ 165354 h 198374"/>
              <a:gd name="connsiteX14" fmla="*/ 190119 w 200025"/>
              <a:gd name="connsiteY14" fmla="*/ 184911 h 198374"/>
              <a:gd name="connsiteX15" fmla="*/ 170688 w 200025"/>
              <a:gd name="connsiteY15" fmla="*/ 188467 h 198374"/>
              <a:gd name="connsiteX16" fmla="*/ 151765 w 200025"/>
              <a:gd name="connsiteY16" fmla="*/ 183514 h 198374"/>
              <a:gd name="connsiteX17" fmla="*/ 131318 w 200025"/>
              <a:gd name="connsiteY17" fmla="*/ 162305 h 198374"/>
              <a:gd name="connsiteX18" fmla="*/ 69088 w 200025"/>
              <a:gd name="connsiteY18" fmla="*/ 188467 h 198374"/>
              <a:gd name="connsiteX19" fmla="*/ 25908 w 200025"/>
              <a:gd name="connsiteY19" fmla="*/ 175133 h 198374"/>
              <a:gd name="connsiteX20" fmla="*/ 9906 w 200025"/>
              <a:gd name="connsiteY20" fmla="*/ 138302 h 198374"/>
              <a:gd name="connsiteX21" fmla="*/ 50038 w 200025"/>
              <a:gd name="connsiteY21" fmla="*/ 85725 h 198374"/>
              <a:gd name="connsiteX22" fmla="*/ 29972 w 200025"/>
              <a:gd name="connsiteY22" fmla="*/ 49530 h 198374"/>
              <a:gd name="connsiteX23" fmla="*/ 42545 w 200025"/>
              <a:gd name="connsiteY23" fmla="*/ 20701 h 198374"/>
              <a:gd name="connsiteX24" fmla="*/ 75692 w 200025"/>
              <a:gd name="connsiteY24" fmla="*/ 9905 h 198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00025" h="198374">
                <a:moveTo>
                  <a:pt x="75692" y="9905"/>
                </a:moveTo>
                <a:cubicBezTo>
                  <a:pt x="88646" y="9905"/>
                  <a:pt x="99060" y="13335"/>
                  <a:pt x="107061" y="20066"/>
                </a:cubicBezTo>
                <a:cubicBezTo>
                  <a:pt x="115062" y="26923"/>
                  <a:pt x="118999" y="35814"/>
                  <a:pt x="118999" y="46736"/>
                </a:cubicBezTo>
                <a:cubicBezTo>
                  <a:pt x="118999" y="64516"/>
                  <a:pt x="108077" y="77977"/>
                  <a:pt x="86233" y="86867"/>
                </a:cubicBezTo>
                <a:cubicBezTo>
                  <a:pt x="102870" y="93345"/>
                  <a:pt x="118618" y="107823"/>
                  <a:pt x="133477" y="130555"/>
                </a:cubicBezTo>
                <a:cubicBezTo>
                  <a:pt x="146431" y="112648"/>
                  <a:pt x="153035" y="91439"/>
                  <a:pt x="153035" y="67183"/>
                </a:cubicBezTo>
                <a:cubicBezTo>
                  <a:pt x="153035" y="61341"/>
                  <a:pt x="152273" y="55752"/>
                  <a:pt x="150749" y="50545"/>
                </a:cubicBezTo>
                <a:lnTo>
                  <a:pt x="171450" y="50545"/>
                </a:lnTo>
                <a:cubicBezTo>
                  <a:pt x="172593" y="54991"/>
                  <a:pt x="173228" y="60325"/>
                  <a:pt x="173228" y="66548"/>
                </a:cubicBezTo>
                <a:cubicBezTo>
                  <a:pt x="173228" y="79629"/>
                  <a:pt x="170688" y="93217"/>
                  <a:pt x="165481" y="107442"/>
                </a:cubicBezTo>
                <a:cubicBezTo>
                  <a:pt x="160401" y="121792"/>
                  <a:pt x="153289" y="134873"/>
                  <a:pt x="144272" y="147066"/>
                </a:cubicBezTo>
                <a:cubicBezTo>
                  <a:pt x="150495" y="155448"/>
                  <a:pt x="155575" y="161163"/>
                  <a:pt x="159893" y="164338"/>
                </a:cubicBezTo>
                <a:cubicBezTo>
                  <a:pt x="164084" y="167386"/>
                  <a:pt x="168910" y="168910"/>
                  <a:pt x="174244" y="168910"/>
                </a:cubicBezTo>
                <a:cubicBezTo>
                  <a:pt x="178816" y="168910"/>
                  <a:pt x="184023" y="167767"/>
                  <a:pt x="190119" y="165354"/>
                </a:cubicBezTo>
                <a:lnTo>
                  <a:pt x="190119" y="184911"/>
                </a:lnTo>
                <a:cubicBezTo>
                  <a:pt x="183896" y="187325"/>
                  <a:pt x="177419" y="188467"/>
                  <a:pt x="170688" y="188467"/>
                </a:cubicBezTo>
                <a:cubicBezTo>
                  <a:pt x="163703" y="188467"/>
                  <a:pt x="157480" y="186817"/>
                  <a:pt x="151765" y="183514"/>
                </a:cubicBezTo>
                <a:cubicBezTo>
                  <a:pt x="146177" y="180339"/>
                  <a:pt x="139319" y="173227"/>
                  <a:pt x="131318" y="162305"/>
                </a:cubicBezTo>
                <a:cubicBezTo>
                  <a:pt x="114300" y="179705"/>
                  <a:pt x="93599" y="188467"/>
                  <a:pt x="69088" y="188467"/>
                </a:cubicBezTo>
                <a:cubicBezTo>
                  <a:pt x="50927" y="188467"/>
                  <a:pt x="36576" y="184023"/>
                  <a:pt x="25908" y="175133"/>
                </a:cubicBezTo>
                <a:cubicBezTo>
                  <a:pt x="15240" y="166242"/>
                  <a:pt x="9906" y="153923"/>
                  <a:pt x="9906" y="138302"/>
                </a:cubicBezTo>
                <a:cubicBezTo>
                  <a:pt x="9906" y="114808"/>
                  <a:pt x="23241" y="97282"/>
                  <a:pt x="50038" y="85725"/>
                </a:cubicBezTo>
                <a:cubicBezTo>
                  <a:pt x="36703" y="75564"/>
                  <a:pt x="29972" y="63500"/>
                  <a:pt x="29972" y="49530"/>
                </a:cubicBezTo>
                <a:cubicBezTo>
                  <a:pt x="29972" y="37464"/>
                  <a:pt x="34163" y="27813"/>
                  <a:pt x="42545" y="20701"/>
                </a:cubicBezTo>
                <a:cubicBezTo>
                  <a:pt x="50927" y="13461"/>
                  <a:pt x="62103" y="9905"/>
                  <a:pt x="7569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05939" y="1034796"/>
            <a:ext cx="1333500" cy="577596"/>
          </a:xfrm>
          <a:custGeom>
            <a:avLst/>
            <a:gdLst>
              <a:gd name="connsiteX0" fmla="*/ 19050 w 1333500"/>
              <a:gd name="connsiteY0" fmla="*/ 558545 h 577596"/>
              <a:gd name="connsiteX1" fmla="*/ 1314450 w 1333500"/>
              <a:gd name="connsiteY1" fmla="*/ 558545 h 577596"/>
              <a:gd name="connsiteX2" fmla="*/ 1314450 w 1333500"/>
              <a:gd name="connsiteY2" fmla="*/ 19050 h 577596"/>
              <a:gd name="connsiteX3" fmla="*/ 19050 w 1333500"/>
              <a:gd name="connsiteY3" fmla="*/ 19050 h 577596"/>
              <a:gd name="connsiteX4" fmla="*/ 19050 w 1333500"/>
              <a:gd name="connsiteY4" fmla="*/ 558545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500" h="577596">
                <a:moveTo>
                  <a:pt x="19050" y="558545"/>
                </a:moveTo>
                <a:lnTo>
                  <a:pt x="1314450" y="558545"/>
                </a:lnTo>
                <a:lnTo>
                  <a:pt x="1314450" y="19050"/>
                </a:lnTo>
                <a:lnTo>
                  <a:pt x="19050" y="19050"/>
                </a:lnTo>
                <a:lnTo>
                  <a:pt x="19050" y="5585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3261" y="1344930"/>
            <a:ext cx="43561" cy="34163"/>
          </a:xfrm>
          <a:custGeom>
            <a:avLst/>
            <a:gdLst>
              <a:gd name="connsiteX0" fmla="*/ 6350 w 43561"/>
              <a:gd name="connsiteY0" fmla="*/ 6350 h 34163"/>
              <a:gd name="connsiteX1" fmla="*/ 6350 w 43561"/>
              <a:gd name="connsiteY1" fmla="*/ 27812 h 34163"/>
              <a:gd name="connsiteX2" fmla="*/ 37211 w 43561"/>
              <a:gd name="connsiteY2" fmla="*/ 27812 h 34163"/>
              <a:gd name="connsiteX3" fmla="*/ 37211 w 43561"/>
              <a:gd name="connsiteY3" fmla="*/ 6350 h 34163"/>
              <a:gd name="connsiteX4" fmla="*/ 6350 w 43561"/>
              <a:gd name="connsiteY4" fmla="*/ 6350 h 341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561" h="34163">
                <a:moveTo>
                  <a:pt x="6350" y="6350"/>
                </a:moveTo>
                <a:lnTo>
                  <a:pt x="6350" y="27812"/>
                </a:lnTo>
                <a:lnTo>
                  <a:pt x="37211" y="27812"/>
                </a:lnTo>
                <a:lnTo>
                  <a:pt x="37211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89910" y="1334008"/>
            <a:ext cx="53975" cy="105410"/>
          </a:xfrm>
          <a:custGeom>
            <a:avLst/>
            <a:gdLst>
              <a:gd name="connsiteX0" fmla="*/ 29464 w 53975"/>
              <a:gd name="connsiteY0" fmla="*/ 6350 h 105410"/>
              <a:gd name="connsiteX1" fmla="*/ 47625 w 53975"/>
              <a:gd name="connsiteY1" fmla="*/ 13334 h 105410"/>
              <a:gd name="connsiteX2" fmla="*/ 25908 w 53975"/>
              <a:gd name="connsiteY2" fmla="*/ 99059 h 105410"/>
              <a:gd name="connsiteX3" fmla="*/ 6350 w 53975"/>
              <a:gd name="connsiteY3" fmla="*/ 92963 h 105410"/>
              <a:gd name="connsiteX4" fmla="*/ 29464 w 53975"/>
              <a:gd name="connsiteY4" fmla="*/ 6350 h 1054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975" h="105410">
                <a:moveTo>
                  <a:pt x="29464" y="6350"/>
                </a:moveTo>
                <a:cubicBezTo>
                  <a:pt x="36068" y="9270"/>
                  <a:pt x="42037" y="11556"/>
                  <a:pt x="47625" y="13334"/>
                </a:cubicBezTo>
                <a:cubicBezTo>
                  <a:pt x="40894" y="39116"/>
                  <a:pt x="33655" y="67691"/>
                  <a:pt x="25908" y="99059"/>
                </a:cubicBezTo>
                <a:lnTo>
                  <a:pt x="6350" y="92963"/>
                </a:lnTo>
                <a:cubicBezTo>
                  <a:pt x="15240" y="66802"/>
                  <a:pt x="22987" y="37972"/>
                  <a:pt x="2946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06370" y="1324228"/>
            <a:ext cx="29464" cy="112268"/>
          </a:xfrm>
          <a:custGeom>
            <a:avLst/>
            <a:gdLst>
              <a:gd name="connsiteX0" fmla="*/ 6350 w 29464"/>
              <a:gd name="connsiteY0" fmla="*/ 6350 h 112268"/>
              <a:gd name="connsiteX1" fmla="*/ 23113 w 29464"/>
              <a:gd name="connsiteY1" fmla="*/ 6350 h 112268"/>
              <a:gd name="connsiteX2" fmla="*/ 23113 w 29464"/>
              <a:gd name="connsiteY2" fmla="*/ 105918 h 112268"/>
              <a:gd name="connsiteX3" fmla="*/ 6350 w 29464"/>
              <a:gd name="connsiteY3" fmla="*/ 105918 h 112268"/>
              <a:gd name="connsiteX4" fmla="*/ 6350 w 29464"/>
              <a:gd name="connsiteY4" fmla="*/ 6350 h 1122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464" h="112268">
                <a:moveTo>
                  <a:pt x="6350" y="6350"/>
                </a:moveTo>
                <a:lnTo>
                  <a:pt x="23113" y="6350"/>
                </a:lnTo>
                <a:lnTo>
                  <a:pt x="23113" y="105918"/>
                </a:lnTo>
                <a:lnTo>
                  <a:pt x="6350" y="105918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21788" y="1324228"/>
            <a:ext cx="70230" cy="118110"/>
          </a:xfrm>
          <a:custGeom>
            <a:avLst/>
            <a:gdLst>
              <a:gd name="connsiteX0" fmla="*/ 46989 w 70230"/>
              <a:gd name="connsiteY0" fmla="*/ 6350 h 118110"/>
              <a:gd name="connsiteX1" fmla="*/ 63880 w 70230"/>
              <a:gd name="connsiteY1" fmla="*/ 6350 h 118110"/>
              <a:gd name="connsiteX2" fmla="*/ 54736 w 70230"/>
              <a:gd name="connsiteY2" fmla="*/ 74930 h 118110"/>
              <a:gd name="connsiteX3" fmla="*/ 17779 w 70230"/>
              <a:gd name="connsiteY3" fmla="*/ 111760 h 118110"/>
              <a:gd name="connsiteX4" fmla="*/ 6350 w 70230"/>
              <a:gd name="connsiteY4" fmla="*/ 97028 h 118110"/>
              <a:gd name="connsiteX5" fmla="*/ 38735 w 70230"/>
              <a:gd name="connsiteY5" fmla="*/ 66167 h 118110"/>
              <a:gd name="connsiteX6" fmla="*/ 46989 w 70230"/>
              <a:gd name="connsiteY6" fmla="*/ 6350 h 1181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0230" h="118110">
                <a:moveTo>
                  <a:pt x="46989" y="6350"/>
                </a:moveTo>
                <a:lnTo>
                  <a:pt x="63880" y="6350"/>
                </a:lnTo>
                <a:cubicBezTo>
                  <a:pt x="63880" y="38988"/>
                  <a:pt x="60832" y="61849"/>
                  <a:pt x="54736" y="74930"/>
                </a:cubicBezTo>
                <a:cubicBezTo>
                  <a:pt x="48641" y="89281"/>
                  <a:pt x="36322" y="101600"/>
                  <a:pt x="17779" y="111760"/>
                </a:cubicBezTo>
                <a:cubicBezTo>
                  <a:pt x="14351" y="106172"/>
                  <a:pt x="10541" y="101346"/>
                  <a:pt x="6350" y="97028"/>
                </a:cubicBezTo>
                <a:cubicBezTo>
                  <a:pt x="23367" y="88011"/>
                  <a:pt x="34163" y="77851"/>
                  <a:pt x="38735" y="66167"/>
                </a:cubicBezTo>
                <a:cubicBezTo>
                  <a:pt x="44195" y="54863"/>
                  <a:pt x="46989" y="34925"/>
                  <a:pt x="4698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47264" y="1323339"/>
            <a:ext cx="72770" cy="113411"/>
          </a:xfrm>
          <a:custGeom>
            <a:avLst/>
            <a:gdLst>
              <a:gd name="connsiteX0" fmla="*/ 6350 w 72770"/>
              <a:gd name="connsiteY0" fmla="*/ 6350 h 113411"/>
              <a:gd name="connsiteX1" fmla="*/ 23113 w 72770"/>
              <a:gd name="connsiteY1" fmla="*/ 6350 h 113411"/>
              <a:gd name="connsiteX2" fmla="*/ 23113 w 72770"/>
              <a:gd name="connsiteY2" fmla="*/ 81152 h 113411"/>
              <a:gd name="connsiteX3" fmla="*/ 31114 w 72770"/>
              <a:gd name="connsiteY3" fmla="*/ 91440 h 113411"/>
              <a:gd name="connsiteX4" fmla="*/ 38988 w 72770"/>
              <a:gd name="connsiteY4" fmla="*/ 91440 h 113411"/>
              <a:gd name="connsiteX5" fmla="*/ 47625 w 72770"/>
              <a:gd name="connsiteY5" fmla="*/ 80010 h 113411"/>
              <a:gd name="connsiteX6" fmla="*/ 49656 w 72770"/>
              <a:gd name="connsiteY6" fmla="*/ 51943 h 113411"/>
              <a:gd name="connsiteX7" fmla="*/ 66420 w 72770"/>
              <a:gd name="connsiteY7" fmla="*/ 58420 h 113411"/>
              <a:gd name="connsiteX8" fmla="*/ 62991 w 72770"/>
              <a:gd name="connsiteY8" fmla="*/ 87122 h 113411"/>
              <a:gd name="connsiteX9" fmla="*/ 41782 w 72770"/>
              <a:gd name="connsiteY9" fmla="*/ 107061 h 113411"/>
              <a:gd name="connsiteX10" fmla="*/ 27939 w 72770"/>
              <a:gd name="connsiteY10" fmla="*/ 107061 h 113411"/>
              <a:gd name="connsiteX11" fmla="*/ 6350 w 72770"/>
              <a:gd name="connsiteY11" fmla="*/ 80899 h 113411"/>
              <a:gd name="connsiteX12" fmla="*/ 6350 w 72770"/>
              <a:gd name="connsiteY12" fmla="*/ 6350 h 1134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2770" h="113411">
                <a:moveTo>
                  <a:pt x="6350" y="6350"/>
                </a:moveTo>
                <a:lnTo>
                  <a:pt x="23113" y="6350"/>
                </a:lnTo>
                <a:lnTo>
                  <a:pt x="23113" y="81152"/>
                </a:lnTo>
                <a:cubicBezTo>
                  <a:pt x="23113" y="88011"/>
                  <a:pt x="25780" y="91440"/>
                  <a:pt x="31114" y="91440"/>
                </a:cubicBezTo>
                <a:lnTo>
                  <a:pt x="38988" y="91440"/>
                </a:lnTo>
                <a:cubicBezTo>
                  <a:pt x="43560" y="91440"/>
                  <a:pt x="46481" y="87630"/>
                  <a:pt x="47625" y="80010"/>
                </a:cubicBezTo>
                <a:cubicBezTo>
                  <a:pt x="48640" y="72009"/>
                  <a:pt x="49402" y="62611"/>
                  <a:pt x="49656" y="51943"/>
                </a:cubicBezTo>
                <a:cubicBezTo>
                  <a:pt x="54863" y="54229"/>
                  <a:pt x="60451" y="56388"/>
                  <a:pt x="66420" y="58420"/>
                </a:cubicBezTo>
                <a:cubicBezTo>
                  <a:pt x="65404" y="70866"/>
                  <a:pt x="64261" y="80518"/>
                  <a:pt x="62991" y="87122"/>
                </a:cubicBezTo>
                <a:cubicBezTo>
                  <a:pt x="61213" y="100457"/>
                  <a:pt x="54228" y="107061"/>
                  <a:pt x="41782" y="107061"/>
                </a:cubicBezTo>
                <a:lnTo>
                  <a:pt x="27939" y="107061"/>
                </a:lnTo>
                <a:cubicBezTo>
                  <a:pt x="13588" y="107061"/>
                  <a:pt x="6350" y="98298"/>
                  <a:pt x="6350" y="80899"/>
                </a:cubicBez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3261" y="1311275"/>
            <a:ext cx="43561" cy="33908"/>
          </a:xfrm>
          <a:custGeom>
            <a:avLst/>
            <a:gdLst>
              <a:gd name="connsiteX0" fmla="*/ 6350 w 43561"/>
              <a:gd name="connsiteY0" fmla="*/ 6350 h 33908"/>
              <a:gd name="connsiteX1" fmla="*/ 6350 w 43561"/>
              <a:gd name="connsiteY1" fmla="*/ 27558 h 33908"/>
              <a:gd name="connsiteX2" fmla="*/ 37211 w 43561"/>
              <a:gd name="connsiteY2" fmla="*/ 27558 h 33908"/>
              <a:gd name="connsiteX3" fmla="*/ 37211 w 43561"/>
              <a:gd name="connsiteY3" fmla="*/ 6350 h 33908"/>
              <a:gd name="connsiteX4" fmla="*/ 6350 w 43561"/>
              <a:gd name="connsiteY4" fmla="*/ 6350 h 339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561" h="33908">
                <a:moveTo>
                  <a:pt x="6350" y="6350"/>
                </a:moveTo>
                <a:lnTo>
                  <a:pt x="6350" y="27558"/>
                </a:lnTo>
                <a:lnTo>
                  <a:pt x="37211" y="27558"/>
                </a:lnTo>
                <a:lnTo>
                  <a:pt x="37211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889" y="1304416"/>
            <a:ext cx="27051" cy="93852"/>
          </a:xfrm>
          <a:custGeom>
            <a:avLst/>
            <a:gdLst>
              <a:gd name="connsiteX0" fmla="*/ 6350 w 27051"/>
              <a:gd name="connsiteY0" fmla="*/ 6350 h 93852"/>
              <a:gd name="connsiteX1" fmla="*/ 20700 w 27051"/>
              <a:gd name="connsiteY1" fmla="*/ 6350 h 93852"/>
              <a:gd name="connsiteX2" fmla="*/ 20700 w 27051"/>
              <a:gd name="connsiteY2" fmla="*/ 87502 h 93852"/>
              <a:gd name="connsiteX3" fmla="*/ 6350 w 27051"/>
              <a:gd name="connsiteY3" fmla="*/ 87502 h 93852"/>
              <a:gd name="connsiteX4" fmla="*/ 6350 w 27051"/>
              <a:gd name="connsiteY4" fmla="*/ 6350 h 938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051" h="93852">
                <a:moveTo>
                  <a:pt x="6350" y="6350"/>
                </a:moveTo>
                <a:lnTo>
                  <a:pt x="20700" y="6350"/>
                </a:lnTo>
                <a:lnTo>
                  <a:pt x="20700" y="87502"/>
                </a:lnTo>
                <a:lnTo>
                  <a:pt x="6350" y="87502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09038" y="1297686"/>
            <a:ext cx="72008" cy="144144"/>
          </a:xfrm>
          <a:custGeom>
            <a:avLst/>
            <a:gdLst>
              <a:gd name="connsiteX0" fmla="*/ 6350 w 72008"/>
              <a:gd name="connsiteY0" fmla="*/ 6350 h 144144"/>
              <a:gd name="connsiteX1" fmla="*/ 65658 w 72008"/>
              <a:gd name="connsiteY1" fmla="*/ 6350 h 144144"/>
              <a:gd name="connsiteX2" fmla="*/ 65658 w 72008"/>
              <a:gd name="connsiteY2" fmla="*/ 116205 h 144144"/>
              <a:gd name="connsiteX3" fmla="*/ 47625 w 72008"/>
              <a:gd name="connsiteY3" fmla="*/ 135763 h 144144"/>
              <a:gd name="connsiteX4" fmla="*/ 30226 w 72008"/>
              <a:gd name="connsiteY4" fmla="*/ 135636 h 144144"/>
              <a:gd name="connsiteX5" fmla="*/ 27051 w 72008"/>
              <a:gd name="connsiteY5" fmla="*/ 121792 h 144144"/>
              <a:gd name="connsiteX6" fmla="*/ 43433 w 72008"/>
              <a:gd name="connsiteY6" fmla="*/ 122427 h 144144"/>
              <a:gd name="connsiteX7" fmla="*/ 51435 w 72008"/>
              <a:gd name="connsiteY7" fmla="*/ 113538 h 144144"/>
              <a:gd name="connsiteX8" fmla="*/ 51435 w 72008"/>
              <a:gd name="connsiteY8" fmla="*/ 87630 h 144144"/>
              <a:gd name="connsiteX9" fmla="*/ 20573 w 72008"/>
              <a:gd name="connsiteY9" fmla="*/ 87630 h 144144"/>
              <a:gd name="connsiteX10" fmla="*/ 20573 w 72008"/>
              <a:gd name="connsiteY10" fmla="*/ 137794 h 144144"/>
              <a:gd name="connsiteX11" fmla="*/ 6350 w 72008"/>
              <a:gd name="connsiteY11" fmla="*/ 137794 h 144144"/>
              <a:gd name="connsiteX12" fmla="*/ 6350 w 72008"/>
              <a:gd name="connsiteY12" fmla="*/ 6350 h 144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72008" h="144144">
                <a:moveTo>
                  <a:pt x="6350" y="6350"/>
                </a:moveTo>
                <a:lnTo>
                  <a:pt x="65658" y="6350"/>
                </a:lnTo>
                <a:lnTo>
                  <a:pt x="65658" y="116205"/>
                </a:lnTo>
                <a:cubicBezTo>
                  <a:pt x="65658" y="129286"/>
                  <a:pt x="59689" y="135763"/>
                  <a:pt x="47625" y="135763"/>
                </a:cubicBezTo>
                <a:cubicBezTo>
                  <a:pt x="43052" y="135763"/>
                  <a:pt x="37210" y="135763"/>
                  <a:pt x="30226" y="135636"/>
                </a:cubicBezTo>
                <a:cubicBezTo>
                  <a:pt x="29463" y="132333"/>
                  <a:pt x="28447" y="127635"/>
                  <a:pt x="27051" y="121792"/>
                </a:cubicBezTo>
                <a:cubicBezTo>
                  <a:pt x="33019" y="122174"/>
                  <a:pt x="38480" y="122427"/>
                  <a:pt x="43433" y="122427"/>
                </a:cubicBezTo>
                <a:cubicBezTo>
                  <a:pt x="48767" y="122427"/>
                  <a:pt x="51435" y="119380"/>
                  <a:pt x="51435" y="113538"/>
                </a:cubicBezTo>
                <a:lnTo>
                  <a:pt x="51435" y="87630"/>
                </a:lnTo>
                <a:lnTo>
                  <a:pt x="20573" y="87630"/>
                </a:lnTo>
                <a:lnTo>
                  <a:pt x="20573" y="137794"/>
                </a:lnTo>
                <a:lnTo>
                  <a:pt x="6350" y="137794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0" y="1293622"/>
            <a:ext cx="62992" cy="146430"/>
          </a:xfrm>
          <a:custGeom>
            <a:avLst/>
            <a:gdLst>
              <a:gd name="connsiteX0" fmla="*/ 41401 w 62992"/>
              <a:gd name="connsiteY0" fmla="*/ 6350 h 146430"/>
              <a:gd name="connsiteX1" fmla="*/ 56642 w 62992"/>
              <a:gd name="connsiteY1" fmla="*/ 6350 h 146430"/>
              <a:gd name="connsiteX2" fmla="*/ 56642 w 62992"/>
              <a:gd name="connsiteY2" fmla="*/ 115061 h 146430"/>
              <a:gd name="connsiteX3" fmla="*/ 35560 w 62992"/>
              <a:gd name="connsiteY3" fmla="*/ 140080 h 146430"/>
              <a:gd name="connsiteX4" fmla="*/ 9525 w 62992"/>
              <a:gd name="connsiteY4" fmla="*/ 139700 h 146430"/>
              <a:gd name="connsiteX5" fmla="*/ 6350 w 62992"/>
              <a:gd name="connsiteY5" fmla="*/ 122936 h 146430"/>
              <a:gd name="connsiteX6" fmla="*/ 30479 w 62992"/>
              <a:gd name="connsiteY6" fmla="*/ 124713 h 146430"/>
              <a:gd name="connsiteX7" fmla="*/ 41401 w 62992"/>
              <a:gd name="connsiteY7" fmla="*/ 113030 h 146430"/>
              <a:gd name="connsiteX8" fmla="*/ 41401 w 62992"/>
              <a:gd name="connsiteY8" fmla="*/ 6350 h 1464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2992" h="146430">
                <a:moveTo>
                  <a:pt x="41401" y="6350"/>
                </a:moveTo>
                <a:lnTo>
                  <a:pt x="56642" y="6350"/>
                </a:lnTo>
                <a:lnTo>
                  <a:pt x="56642" y="115061"/>
                </a:lnTo>
                <a:cubicBezTo>
                  <a:pt x="56642" y="131572"/>
                  <a:pt x="49657" y="139953"/>
                  <a:pt x="35560" y="140080"/>
                </a:cubicBezTo>
                <a:cubicBezTo>
                  <a:pt x="28067" y="140208"/>
                  <a:pt x="19304" y="140080"/>
                  <a:pt x="9525" y="139700"/>
                </a:cubicBezTo>
                <a:cubicBezTo>
                  <a:pt x="8763" y="134111"/>
                  <a:pt x="7747" y="128524"/>
                  <a:pt x="6350" y="122936"/>
                </a:cubicBezTo>
                <a:cubicBezTo>
                  <a:pt x="15748" y="124078"/>
                  <a:pt x="23748" y="124713"/>
                  <a:pt x="30479" y="124713"/>
                </a:cubicBezTo>
                <a:cubicBezTo>
                  <a:pt x="37719" y="124713"/>
                  <a:pt x="41401" y="120777"/>
                  <a:pt x="41401" y="113030"/>
                </a:cubicBezTo>
                <a:lnTo>
                  <a:pt x="4140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82926" y="1269746"/>
            <a:ext cx="61848" cy="56006"/>
          </a:xfrm>
          <a:custGeom>
            <a:avLst/>
            <a:gdLst>
              <a:gd name="connsiteX0" fmla="*/ 17525 w 61848"/>
              <a:gd name="connsiteY0" fmla="*/ 6350 h 56006"/>
              <a:gd name="connsiteX1" fmla="*/ 55498 w 61848"/>
              <a:gd name="connsiteY1" fmla="*/ 35178 h 56006"/>
              <a:gd name="connsiteX2" fmla="*/ 42544 w 61848"/>
              <a:gd name="connsiteY2" fmla="*/ 49656 h 56006"/>
              <a:gd name="connsiteX3" fmla="*/ 6350 w 61848"/>
              <a:gd name="connsiteY3" fmla="*/ 19303 h 56006"/>
              <a:gd name="connsiteX4" fmla="*/ 17525 w 61848"/>
              <a:gd name="connsiteY4" fmla="*/ 6350 h 560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848" h="56006">
                <a:moveTo>
                  <a:pt x="17525" y="6350"/>
                </a:moveTo>
                <a:cubicBezTo>
                  <a:pt x="29591" y="14731"/>
                  <a:pt x="42291" y="24256"/>
                  <a:pt x="55498" y="35178"/>
                </a:cubicBezTo>
                <a:cubicBezTo>
                  <a:pt x="50164" y="41401"/>
                  <a:pt x="45847" y="46227"/>
                  <a:pt x="42544" y="49656"/>
                </a:cubicBezTo>
                <a:cubicBezTo>
                  <a:pt x="27050" y="35813"/>
                  <a:pt x="14985" y="25653"/>
                  <a:pt x="6350" y="19303"/>
                </a:cubicBezTo>
                <a:lnTo>
                  <a:pt x="1752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36977" y="1227582"/>
            <a:ext cx="81788" cy="50672"/>
          </a:xfrm>
          <a:custGeom>
            <a:avLst/>
            <a:gdLst>
              <a:gd name="connsiteX0" fmla="*/ 42417 w 81788"/>
              <a:gd name="connsiteY0" fmla="*/ 6350 h 50672"/>
              <a:gd name="connsiteX1" fmla="*/ 6350 w 81788"/>
              <a:gd name="connsiteY1" fmla="*/ 44322 h 50672"/>
              <a:gd name="connsiteX2" fmla="*/ 75438 w 81788"/>
              <a:gd name="connsiteY2" fmla="*/ 44322 h 50672"/>
              <a:gd name="connsiteX3" fmla="*/ 42417 w 81788"/>
              <a:gd name="connsiteY3" fmla="*/ 6350 h 50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1788" h="50672">
                <a:moveTo>
                  <a:pt x="42417" y="6350"/>
                </a:moveTo>
                <a:cubicBezTo>
                  <a:pt x="31242" y="20319"/>
                  <a:pt x="19176" y="33019"/>
                  <a:pt x="6350" y="44322"/>
                </a:cubicBezTo>
                <a:lnTo>
                  <a:pt x="75438" y="44322"/>
                </a:lnTo>
                <a:cubicBezTo>
                  <a:pt x="62864" y="33273"/>
                  <a:pt x="51816" y="20573"/>
                  <a:pt x="4241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91689" y="1212596"/>
            <a:ext cx="60451" cy="56641"/>
          </a:xfrm>
          <a:custGeom>
            <a:avLst/>
            <a:gdLst>
              <a:gd name="connsiteX0" fmla="*/ 17652 w 60451"/>
              <a:gd name="connsiteY0" fmla="*/ 6350 h 56641"/>
              <a:gd name="connsiteX1" fmla="*/ 54101 w 60451"/>
              <a:gd name="connsiteY1" fmla="*/ 37211 h 56641"/>
              <a:gd name="connsiteX2" fmla="*/ 40893 w 60451"/>
              <a:gd name="connsiteY2" fmla="*/ 50291 h 56641"/>
              <a:gd name="connsiteX3" fmla="*/ 6350 w 60451"/>
              <a:gd name="connsiteY3" fmla="*/ 18161 h 56641"/>
              <a:gd name="connsiteX4" fmla="*/ 17652 w 60451"/>
              <a:gd name="connsiteY4" fmla="*/ 6350 h 566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451" h="56641">
                <a:moveTo>
                  <a:pt x="17652" y="6350"/>
                </a:moveTo>
                <a:cubicBezTo>
                  <a:pt x="28575" y="14986"/>
                  <a:pt x="40639" y="25272"/>
                  <a:pt x="54101" y="37211"/>
                </a:cubicBezTo>
                <a:lnTo>
                  <a:pt x="40893" y="50291"/>
                </a:lnTo>
                <a:cubicBezTo>
                  <a:pt x="28575" y="37845"/>
                  <a:pt x="17017" y="27177"/>
                  <a:pt x="6350" y="18161"/>
                </a:cubicBezTo>
                <a:lnTo>
                  <a:pt x="1765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54579" y="1211452"/>
            <a:ext cx="235204" cy="224155"/>
          </a:xfrm>
          <a:custGeom>
            <a:avLst/>
            <a:gdLst>
              <a:gd name="connsiteX0" fmla="*/ 83312 w 235204"/>
              <a:gd name="connsiteY0" fmla="*/ 6350 h 224155"/>
              <a:gd name="connsiteX1" fmla="*/ 138302 w 235204"/>
              <a:gd name="connsiteY1" fmla="*/ 85471 h 224155"/>
              <a:gd name="connsiteX2" fmla="*/ 228854 w 235204"/>
              <a:gd name="connsiteY2" fmla="*/ 196850 h 224155"/>
              <a:gd name="connsiteX3" fmla="*/ 213233 w 235204"/>
              <a:gd name="connsiteY3" fmla="*/ 216408 h 224155"/>
              <a:gd name="connsiteX4" fmla="*/ 122809 w 235204"/>
              <a:gd name="connsiteY4" fmla="*/ 94107 h 224155"/>
              <a:gd name="connsiteX5" fmla="*/ 116332 w 235204"/>
              <a:gd name="connsiteY5" fmla="*/ 79883 h 224155"/>
              <a:gd name="connsiteX6" fmla="*/ 19939 w 235204"/>
              <a:gd name="connsiteY6" fmla="*/ 217805 h 224155"/>
              <a:gd name="connsiteX7" fmla="*/ 6350 w 235204"/>
              <a:gd name="connsiteY7" fmla="*/ 201041 h 224155"/>
              <a:gd name="connsiteX8" fmla="*/ 103886 w 235204"/>
              <a:gd name="connsiteY8" fmla="*/ 56641 h 224155"/>
              <a:gd name="connsiteX9" fmla="*/ 68580 w 235204"/>
              <a:gd name="connsiteY9" fmla="*/ 16891 h 224155"/>
              <a:gd name="connsiteX10" fmla="*/ 83312 w 235204"/>
              <a:gd name="connsiteY10" fmla="*/ 6350 h 224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235204" h="224155">
                <a:moveTo>
                  <a:pt x="83312" y="6350"/>
                </a:moveTo>
                <a:cubicBezTo>
                  <a:pt x="100076" y="16636"/>
                  <a:pt x="118364" y="43052"/>
                  <a:pt x="138302" y="85471"/>
                </a:cubicBezTo>
                <a:cubicBezTo>
                  <a:pt x="166116" y="146304"/>
                  <a:pt x="196342" y="183388"/>
                  <a:pt x="228854" y="196850"/>
                </a:cubicBezTo>
                <a:lnTo>
                  <a:pt x="213233" y="216408"/>
                </a:lnTo>
                <a:cubicBezTo>
                  <a:pt x="180721" y="197104"/>
                  <a:pt x="150495" y="156336"/>
                  <a:pt x="122809" y="94107"/>
                </a:cubicBezTo>
                <a:cubicBezTo>
                  <a:pt x="120650" y="89154"/>
                  <a:pt x="118491" y="84327"/>
                  <a:pt x="116332" y="79883"/>
                </a:cubicBezTo>
                <a:cubicBezTo>
                  <a:pt x="99060" y="138938"/>
                  <a:pt x="66929" y="185038"/>
                  <a:pt x="19939" y="217805"/>
                </a:cubicBezTo>
                <a:cubicBezTo>
                  <a:pt x="15875" y="211836"/>
                  <a:pt x="11430" y="206247"/>
                  <a:pt x="6350" y="201041"/>
                </a:cubicBezTo>
                <a:cubicBezTo>
                  <a:pt x="54610" y="170561"/>
                  <a:pt x="87122" y="122427"/>
                  <a:pt x="103886" y="56641"/>
                </a:cubicBezTo>
                <a:cubicBezTo>
                  <a:pt x="92202" y="37083"/>
                  <a:pt x="80391" y="23875"/>
                  <a:pt x="68580" y="16891"/>
                </a:cubicBezTo>
                <a:lnTo>
                  <a:pt x="8331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92908" y="1211072"/>
            <a:ext cx="169164" cy="91440"/>
          </a:xfrm>
          <a:custGeom>
            <a:avLst/>
            <a:gdLst>
              <a:gd name="connsiteX0" fmla="*/ 77977 w 169164"/>
              <a:gd name="connsiteY0" fmla="*/ 6350 h 91440"/>
              <a:gd name="connsiteX1" fmla="*/ 101219 w 169164"/>
              <a:gd name="connsiteY1" fmla="*/ 6350 h 91440"/>
              <a:gd name="connsiteX2" fmla="*/ 97408 w 169164"/>
              <a:gd name="connsiteY2" fmla="*/ 11175 h 91440"/>
              <a:gd name="connsiteX3" fmla="*/ 162814 w 169164"/>
              <a:gd name="connsiteY3" fmla="*/ 67436 h 91440"/>
              <a:gd name="connsiteX4" fmla="*/ 151257 w 169164"/>
              <a:gd name="connsiteY4" fmla="*/ 82930 h 91440"/>
              <a:gd name="connsiteX5" fmla="*/ 123189 w 169164"/>
              <a:gd name="connsiteY5" fmla="*/ 63753 h 91440"/>
              <a:gd name="connsiteX6" fmla="*/ 123189 w 169164"/>
              <a:gd name="connsiteY6" fmla="*/ 74802 h 91440"/>
              <a:gd name="connsiteX7" fmla="*/ 45720 w 169164"/>
              <a:gd name="connsiteY7" fmla="*/ 74802 h 91440"/>
              <a:gd name="connsiteX8" fmla="*/ 45720 w 169164"/>
              <a:gd name="connsiteY8" fmla="*/ 65024 h 91440"/>
              <a:gd name="connsiteX9" fmla="*/ 18161 w 169164"/>
              <a:gd name="connsiteY9" fmla="*/ 85089 h 91440"/>
              <a:gd name="connsiteX10" fmla="*/ 6350 w 169164"/>
              <a:gd name="connsiteY10" fmla="*/ 71500 h 91440"/>
              <a:gd name="connsiteX11" fmla="*/ 77977 w 169164"/>
              <a:gd name="connsiteY11" fmla="*/ 6350 h 91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169164" h="91440">
                <a:moveTo>
                  <a:pt x="77977" y="6350"/>
                </a:moveTo>
                <a:lnTo>
                  <a:pt x="101219" y="6350"/>
                </a:lnTo>
                <a:lnTo>
                  <a:pt x="97408" y="11175"/>
                </a:lnTo>
                <a:cubicBezTo>
                  <a:pt x="114935" y="37464"/>
                  <a:pt x="136651" y="56133"/>
                  <a:pt x="162814" y="67436"/>
                </a:cubicBezTo>
                <a:cubicBezTo>
                  <a:pt x="157861" y="73405"/>
                  <a:pt x="153923" y="78613"/>
                  <a:pt x="151257" y="82930"/>
                </a:cubicBezTo>
                <a:cubicBezTo>
                  <a:pt x="141097" y="77216"/>
                  <a:pt x="131826" y="70866"/>
                  <a:pt x="123189" y="63753"/>
                </a:cubicBezTo>
                <a:lnTo>
                  <a:pt x="123189" y="74802"/>
                </a:lnTo>
                <a:lnTo>
                  <a:pt x="45720" y="74802"/>
                </a:lnTo>
                <a:lnTo>
                  <a:pt x="45720" y="65024"/>
                </a:lnTo>
                <a:cubicBezTo>
                  <a:pt x="36830" y="72389"/>
                  <a:pt x="27686" y="78994"/>
                  <a:pt x="18161" y="85089"/>
                </a:cubicBezTo>
                <a:cubicBezTo>
                  <a:pt x="13716" y="79375"/>
                  <a:pt x="9779" y="74802"/>
                  <a:pt x="6350" y="71500"/>
                </a:cubicBezTo>
                <a:cubicBezTo>
                  <a:pt x="35941" y="54228"/>
                  <a:pt x="59944" y="32511"/>
                  <a:pt x="77977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26360" y="1209421"/>
            <a:ext cx="93345" cy="232917"/>
          </a:xfrm>
          <a:custGeom>
            <a:avLst/>
            <a:gdLst>
              <a:gd name="connsiteX0" fmla="*/ 38608 w 93345"/>
              <a:gd name="connsiteY0" fmla="*/ 6350 h 232917"/>
              <a:gd name="connsiteX1" fmla="*/ 54610 w 93345"/>
              <a:gd name="connsiteY1" fmla="*/ 10032 h 232917"/>
              <a:gd name="connsiteX2" fmla="*/ 46609 w 93345"/>
              <a:gd name="connsiteY2" fmla="*/ 40766 h 232917"/>
              <a:gd name="connsiteX3" fmla="*/ 86995 w 93345"/>
              <a:gd name="connsiteY3" fmla="*/ 40766 h 232917"/>
              <a:gd name="connsiteX4" fmla="*/ 86995 w 93345"/>
              <a:gd name="connsiteY4" fmla="*/ 55117 h 232917"/>
              <a:gd name="connsiteX5" fmla="*/ 42799 w 93345"/>
              <a:gd name="connsiteY5" fmla="*/ 55117 h 232917"/>
              <a:gd name="connsiteX6" fmla="*/ 25146 w 93345"/>
              <a:gd name="connsiteY6" fmla="*/ 116458 h 232917"/>
              <a:gd name="connsiteX7" fmla="*/ 45212 w 93345"/>
              <a:gd name="connsiteY7" fmla="*/ 116458 h 232917"/>
              <a:gd name="connsiteX8" fmla="*/ 45212 w 93345"/>
              <a:gd name="connsiteY8" fmla="*/ 75818 h 232917"/>
              <a:gd name="connsiteX9" fmla="*/ 59944 w 93345"/>
              <a:gd name="connsiteY9" fmla="*/ 75818 h 232917"/>
              <a:gd name="connsiteX10" fmla="*/ 59944 w 93345"/>
              <a:gd name="connsiteY10" fmla="*/ 116458 h 232917"/>
              <a:gd name="connsiteX11" fmla="*/ 81407 w 93345"/>
              <a:gd name="connsiteY11" fmla="*/ 116458 h 232917"/>
              <a:gd name="connsiteX12" fmla="*/ 81407 w 93345"/>
              <a:gd name="connsiteY12" fmla="*/ 131190 h 232917"/>
              <a:gd name="connsiteX13" fmla="*/ 59944 w 93345"/>
              <a:gd name="connsiteY13" fmla="*/ 131190 h 232917"/>
              <a:gd name="connsiteX14" fmla="*/ 59944 w 93345"/>
              <a:gd name="connsiteY14" fmla="*/ 161797 h 232917"/>
              <a:gd name="connsiteX15" fmla="*/ 84074 w 93345"/>
              <a:gd name="connsiteY15" fmla="*/ 158241 h 232917"/>
              <a:gd name="connsiteX16" fmla="*/ 82550 w 93345"/>
              <a:gd name="connsiteY16" fmla="*/ 173608 h 232917"/>
              <a:gd name="connsiteX17" fmla="*/ 59944 w 93345"/>
              <a:gd name="connsiteY17" fmla="*/ 176783 h 232917"/>
              <a:gd name="connsiteX18" fmla="*/ 59944 w 93345"/>
              <a:gd name="connsiteY18" fmla="*/ 226567 h 232917"/>
              <a:gd name="connsiteX19" fmla="*/ 45212 w 93345"/>
              <a:gd name="connsiteY19" fmla="*/ 226567 h 232917"/>
              <a:gd name="connsiteX20" fmla="*/ 45212 w 93345"/>
              <a:gd name="connsiteY20" fmla="*/ 178942 h 232917"/>
              <a:gd name="connsiteX21" fmla="*/ 8890 w 93345"/>
              <a:gd name="connsiteY21" fmla="*/ 184530 h 232917"/>
              <a:gd name="connsiteX22" fmla="*/ 6350 w 93345"/>
              <a:gd name="connsiteY22" fmla="*/ 168275 h 232917"/>
              <a:gd name="connsiteX23" fmla="*/ 45212 w 93345"/>
              <a:gd name="connsiteY23" fmla="*/ 163829 h 232917"/>
              <a:gd name="connsiteX24" fmla="*/ 45212 w 93345"/>
              <a:gd name="connsiteY24" fmla="*/ 131190 h 232917"/>
              <a:gd name="connsiteX25" fmla="*/ 9525 w 93345"/>
              <a:gd name="connsiteY25" fmla="*/ 131190 h 232917"/>
              <a:gd name="connsiteX26" fmla="*/ 9525 w 93345"/>
              <a:gd name="connsiteY26" fmla="*/ 115823 h 232917"/>
              <a:gd name="connsiteX27" fmla="*/ 27178 w 93345"/>
              <a:gd name="connsiteY27" fmla="*/ 55117 h 232917"/>
              <a:gd name="connsiteX28" fmla="*/ 7493 w 93345"/>
              <a:gd name="connsiteY28" fmla="*/ 55117 h 232917"/>
              <a:gd name="connsiteX29" fmla="*/ 7493 w 93345"/>
              <a:gd name="connsiteY29" fmla="*/ 40766 h 232917"/>
              <a:gd name="connsiteX30" fmla="*/ 30734 w 93345"/>
              <a:gd name="connsiteY30" fmla="*/ 40766 h 232917"/>
              <a:gd name="connsiteX31" fmla="*/ 38608 w 93345"/>
              <a:gd name="connsiteY31" fmla="*/ 6350 h 2329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93345" h="232917">
                <a:moveTo>
                  <a:pt x="38608" y="6350"/>
                </a:moveTo>
                <a:lnTo>
                  <a:pt x="54610" y="10032"/>
                </a:lnTo>
                <a:cubicBezTo>
                  <a:pt x="51816" y="20827"/>
                  <a:pt x="49149" y="31114"/>
                  <a:pt x="46609" y="40766"/>
                </a:cubicBezTo>
                <a:lnTo>
                  <a:pt x="86995" y="40766"/>
                </a:lnTo>
                <a:lnTo>
                  <a:pt x="86995" y="55117"/>
                </a:lnTo>
                <a:lnTo>
                  <a:pt x="42799" y="55117"/>
                </a:lnTo>
                <a:cubicBezTo>
                  <a:pt x="36195" y="79247"/>
                  <a:pt x="30353" y="99694"/>
                  <a:pt x="25146" y="116458"/>
                </a:cubicBezTo>
                <a:lnTo>
                  <a:pt x="45212" y="116458"/>
                </a:lnTo>
                <a:lnTo>
                  <a:pt x="45212" y="75818"/>
                </a:lnTo>
                <a:lnTo>
                  <a:pt x="59944" y="75818"/>
                </a:lnTo>
                <a:lnTo>
                  <a:pt x="59944" y="116458"/>
                </a:lnTo>
                <a:lnTo>
                  <a:pt x="81407" y="116458"/>
                </a:lnTo>
                <a:lnTo>
                  <a:pt x="81407" y="131190"/>
                </a:lnTo>
                <a:lnTo>
                  <a:pt x="59944" y="131190"/>
                </a:lnTo>
                <a:lnTo>
                  <a:pt x="59944" y="161797"/>
                </a:lnTo>
                <a:cubicBezTo>
                  <a:pt x="67818" y="160781"/>
                  <a:pt x="75946" y="159511"/>
                  <a:pt x="84074" y="158241"/>
                </a:cubicBezTo>
                <a:cubicBezTo>
                  <a:pt x="83312" y="163829"/>
                  <a:pt x="82804" y="169036"/>
                  <a:pt x="82550" y="173608"/>
                </a:cubicBezTo>
                <a:cubicBezTo>
                  <a:pt x="74930" y="174625"/>
                  <a:pt x="67437" y="175767"/>
                  <a:pt x="59944" y="176783"/>
                </a:cubicBezTo>
                <a:lnTo>
                  <a:pt x="59944" y="226567"/>
                </a:lnTo>
                <a:lnTo>
                  <a:pt x="45212" y="226567"/>
                </a:lnTo>
                <a:lnTo>
                  <a:pt x="45212" y="178942"/>
                </a:lnTo>
                <a:cubicBezTo>
                  <a:pt x="33147" y="180720"/>
                  <a:pt x="21082" y="182625"/>
                  <a:pt x="8890" y="184530"/>
                </a:cubicBezTo>
                <a:lnTo>
                  <a:pt x="6350" y="168275"/>
                </a:lnTo>
                <a:cubicBezTo>
                  <a:pt x="19177" y="166877"/>
                  <a:pt x="32131" y="165480"/>
                  <a:pt x="45212" y="163829"/>
                </a:cubicBezTo>
                <a:lnTo>
                  <a:pt x="45212" y="131190"/>
                </a:lnTo>
                <a:lnTo>
                  <a:pt x="9525" y="131190"/>
                </a:lnTo>
                <a:lnTo>
                  <a:pt x="9525" y="115823"/>
                </a:lnTo>
                <a:cubicBezTo>
                  <a:pt x="15240" y="99821"/>
                  <a:pt x="21082" y="79628"/>
                  <a:pt x="27178" y="55117"/>
                </a:cubicBezTo>
                <a:lnTo>
                  <a:pt x="7493" y="55117"/>
                </a:lnTo>
                <a:lnTo>
                  <a:pt x="7493" y="40766"/>
                </a:lnTo>
                <a:lnTo>
                  <a:pt x="30734" y="40766"/>
                </a:lnTo>
                <a:cubicBezTo>
                  <a:pt x="33274" y="30098"/>
                  <a:pt x="35814" y="18668"/>
                  <a:pt x="3860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44520" y="1204975"/>
            <a:ext cx="165861" cy="132207"/>
          </a:xfrm>
          <a:custGeom>
            <a:avLst/>
            <a:gdLst>
              <a:gd name="connsiteX0" fmla="*/ 76200 w 165861"/>
              <a:gd name="connsiteY0" fmla="*/ 6350 h 132207"/>
              <a:gd name="connsiteX1" fmla="*/ 94996 w 165861"/>
              <a:gd name="connsiteY1" fmla="*/ 30988 h 132207"/>
              <a:gd name="connsiteX2" fmla="*/ 83439 w 165861"/>
              <a:gd name="connsiteY2" fmla="*/ 38481 h 132207"/>
              <a:gd name="connsiteX3" fmla="*/ 159258 w 165861"/>
              <a:gd name="connsiteY3" fmla="*/ 38481 h 132207"/>
              <a:gd name="connsiteX4" fmla="*/ 159258 w 165861"/>
              <a:gd name="connsiteY4" fmla="*/ 54356 h 132207"/>
              <a:gd name="connsiteX5" fmla="*/ 60579 w 165861"/>
              <a:gd name="connsiteY5" fmla="*/ 54356 h 132207"/>
              <a:gd name="connsiteX6" fmla="*/ 75311 w 165861"/>
              <a:gd name="connsiteY6" fmla="*/ 60579 h 132207"/>
              <a:gd name="connsiteX7" fmla="*/ 36576 w 165861"/>
              <a:gd name="connsiteY7" fmla="*/ 98171 h 132207"/>
              <a:gd name="connsiteX8" fmla="*/ 121920 w 165861"/>
              <a:gd name="connsiteY8" fmla="*/ 95250 h 132207"/>
              <a:gd name="connsiteX9" fmla="*/ 107061 w 165861"/>
              <a:gd name="connsiteY9" fmla="*/ 75819 h 132207"/>
              <a:gd name="connsiteX10" fmla="*/ 120904 w 165861"/>
              <a:gd name="connsiteY10" fmla="*/ 66421 h 132207"/>
              <a:gd name="connsiteX11" fmla="*/ 159511 w 165861"/>
              <a:gd name="connsiteY11" fmla="*/ 115316 h 132207"/>
              <a:gd name="connsiteX12" fmla="*/ 143510 w 165861"/>
              <a:gd name="connsiteY12" fmla="*/ 125857 h 132207"/>
              <a:gd name="connsiteX13" fmla="*/ 132588 w 165861"/>
              <a:gd name="connsiteY13" fmla="*/ 110236 h 132207"/>
              <a:gd name="connsiteX14" fmla="*/ 31877 w 165861"/>
              <a:gd name="connsiteY14" fmla="*/ 115062 h 132207"/>
              <a:gd name="connsiteX15" fmla="*/ 13970 w 165861"/>
              <a:gd name="connsiteY15" fmla="*/ 117729 h 132207"/>
              <a:gd name="connsiteX16" fmla="*/ 6350 w 165861"/>
              <a:gd name="connsiteY16" fmla="*/ 101091 h 132207"/>
              <a:gd name="connsiteX17" fmla="*/ 21971 w 165861"/>
              <a:gd name="connsiteY17" fmla="*/ 90805 h 132207"/>
              <a:gd name="connsiteX18" fmla="*/ 56388 w 165861"/>
              <a:gd name="connsiteY18" fmla="*/ 54356 h 132207"/>
              <a:gd name="connsiteX19" fmla="*/ 6858 w 165861"/>
              <a:gd name="connsiteY19" fmla="*/ 54356 h 132207"/>
              <a:gd name="connsiteX20" fmla="*/ 6858 w 165861"/>
              <a:gd name="connsiteY20" fmla="*/ 38481 h 132207"/>
              <a:gd name="connsiteX21" fmla="*/ 77724 w 165861"/>
              <a:gd name="connsiteY21" fmla="*/ 38481 h 132207"/>
              <a:gd name="connsiteX22" fmla="*/ 61468 w 165861"/>
              <a:gd name="connsiteY22" fmla="*/ 15494 h 132207"/>
              <a:gd name="connsiteX23" fmla="*/ 76200 w 165861"/>
              <a:gd name="connsiteY23" fmla="*/ 6350 h 1322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165861" h="132207">
                <a:moveTo>
                  <a:pt x="76200" y="6350"/>
                </a:moveTo>
                <a:cubicBezTo>
                  <a:pt x="81788" y="13335"/>
                  <a:pt x="88011" y="21590"/>
                  <a:pt x="94996" y="30988"/>
                </a:cubicBezTo>
                <a:lnTo>
                  <a:pt x="83439" y="38481"/>
                </a:lnTo>
                <a:lnTo>
                  <a:pt x="159258" y="38481"/>
                </a:lnTo>
                <a:lnTo>
                  <a:pt x="159258" y="54356"/>
                </a:lnTo>
                <a:lnTo>
                  <a:pt x="60579" y="54356"/>
                </a:lnTo>
                <a:lnTo>
                  <a:pt x="75311" y="60579"/>
                </a:lnTo>
                <a:cubicBezTo>
                  <a:pt x="61468" y="75565"/>
                  <a:pt x="48514" y="88011"/>
                  <a:pt x="36576" y="98171"/>
                </a:cubicBezTo>
                <a:cubicBezTo>
                  <a:pt x="60579" y="97409"/>
                  <a:pt x="89027" y="96393"/>
                  <a:pt x="121920" y="95250"/>
                </a:cubicBezTo>
                <a:cubicBezTo>
                  <a:pt x="116713" y="88265"/>
                  <a:pt x="111760" y="81788"/>
                  <a:pt x="107061" y="75819"/>
                </a:cubicBezTo>
                <a:lnTo>
                  <a:pt x="120904" y="66421"/>
                </a:lnTo>
                <a:cubicBezTo>
                  <a:pt x="132461" y="79883"/>
                  <a:pt x="145414" y="96138"/>
                  <a:pt x="159511" y="115316"/>
                </a:cubicBezTo>
                <a:cubicBezTo>
                  <a:pt x="154051" y="118745"/>
                  <a:pt x="148717" y="122301"/>
                  <a:pt x="143510" y="125857"/>
                </a:cubicBezTo>
                <a:cubicBezTo>
                  <a:pt x="139700" y="120396"/>
                  <a:pt x="136144" y="115188"/>
                  <a:pt x="132588" y="110236"/>
                </a:cubicBezTo>
                <a:cubicBezTo>
                  <a:pt x="96139" y="111887"/>
                  <a:pt x="62483" y="113538"/>
                  <a:pt x="31877" y="115062"/>
                </a:cubicBezTo>
                <a:cubicBezTo>
                  <a:pt x="27051" y="115316"/>
                  <a:pt x="21082" y="116205"/>
                  <a:pt x="13970" y="117729"/>
                </a:cubicBezTo>
                <a:lnTo>
                  <a:pt x="6350" y="101091"/>
                </a:lnTo>
                <a:cubicBezTo>
                  <a:pt x="11938" y="98171"/>
                  <a:pt x="17145" y="94741"/>
                  <a:pt x="21971" y="90805"/>
                </a:cubicBezTo>
                <a:cubicBezTo>
                  <a:pt x="33527" y="80899"/>
                  <a:pt x="44958" y="68834"/>
                  <a:pt x="56388" y="54356"/>
                </a:cubicBezTo>
                <a:lnTo>
                  <a:pt x="6858" y="54356"/>
                </a:lnTo>
                <a:lnTo>
                  <a:pt x="6858" y="38481"/>
                </a:lnTo>
                <a:lnTo>
                  <a:pt x="77724" y="38481"/>
                </a:lnTo>
                <a:cubicBezTo>
                  <a:pt x="72008" y="29718"/>
                  <a:pt x="66675" y="22098"/>
                  <a:pt x="61468" y="15494"/>
                </a:cubicBezTo>
                <a:lnTo>
                  <a:pt x="7620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21579" y="1034796"/>
            <a:ext cx="1333500" cy="577596"/>
          </a:xfrm>
          <a:custGeom>
            <a:avLst/>
            <a:gdLst>
              <a:gd name="connsiteX0" fmla="*/ 19050 w 1333500"/>
              <a:gd name="connsiteY0" fmla="*/ 558545 h 577596"/>
              <a:gd name="connsiteX1" fmla="*/ 1314450 w 1333500"/>
              <a:gd name="connsiteY1" fmla="*/ 558545 h 577596"/>
              <a:gd name="connsiteX2" fmla="*/ 1314450 w 1333500"/>
              <a:gd name="connsiteY2" fmla="*/ 19050 h 577596"/>
              <a:gd name="connsiteX3" fmla="*/ 19050 w 1333500"/>
              <a:gd name="connsiteY3" fmla="*/ 19050 h 577596"/>
              <a:gd name="connsiteX4" fmla="*/ 19050 w 1333500"/>
              <a:gd name="connsiteY4" fmla="*/ 558545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500" h="577596">
                <a:moveTo>
                  <a:pt x="19050" y="558545"/>
                </a:moveTo>
                <a:lnTo>
                  <a:pt x="1314450" y="558545"/>
                </a:lnTo>
                <a:lnTo>
                  <a:pt x="1314450" y="19050"/>
                </a:lnTo>
                <a:lnTo>
                  <a:pt x="19050" y="19050"/>
                </a:lnTo>
                <a:lnTo>
                  <a:pt x="19050" y="5585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97447" y="1195958"/>
            <a:ext cx="54991" cy="63246"/>
          </a:xfrm>
          <a:custGeom>
            <a:avLst/>
            <a:gdLst>
              <a:gd name="connsiteX0" fmla="*/ 20701 w 54991"/>
              <a:gd name="connsiteY0" fmla="*/ 6350 h 63246"/>
              <a:gd name="connsiteX1" fmla="*/ 48641 w 54991"/>
              <a:gd name="connsiteY1" fmla="*/ 46101 h 63246"/>
              <a:gd name="connsiteX2" fmla="*/ 33020 w 54991"/>
              <a:gd name="connsiteY2" fmla="*/ 56896 h 63246"/>
              <a:gd name="connsiteX3" fmla="*/ 6350 w 54991"/>
              <a:gd name="connsiteY3" fmla="*/ 15748 h 63246"/>
              <a:gd name="connsiteX4" fmla="*/ 20701 w 54991"/>
              <a:gd name="connsiteY4" fmla="*/ 6350 h 632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991" h="63246">
                <a:moveTo>
                  <a:pt x="20701" y="6350"/>
                </a:moveTo>
                <a:cubicBezTo>
                  <a:pt x="31369" y="20066"/>
                  <a:pt x="40767" y="33274"/>
                  <a:pt x="48641" y="46101"/>
                </a:cubicBezTo>
                <a:lnTo>
                  <a:pt x="33020" y="56896"/>
                </a:lnTo>
                <a:cubicBezTo>
                  <a:pt x="25527" y="44069"/>
                  <a:pt x="16636" y="30352"/>
                  <a:pt x="6350" y="15748"/>
                </a:cubicBezTo>
                <a:lnTo>
                  <a:pt x="2070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95900" y="1194180"/>
            <a:ext cx="164973" cy="100457"/>
          </a:xfrm>
          <a:custGeom>
            <a:avLst/>
            <a:gdLst>
              <a:gd name="connsiteX0" fmla="*/ 21082 w 164973"/>
              <a:gd name="connsiteY0" fmla="*/ 6350 h 100457"/>
              <a:gd name="connsiteX1" fmla="*/ 147828 w 164973"/>
              <a:gd name="connsiteY1" fmla="*/ 6350 h 100457"/>
              <a:gd name="connsiteX2" fmla="*/ 147828 w 164973"/>
              <a:gd name="connsiteY2" fmla="*/ 21971 h 100457"/>
              <a:gd name="connsiteX3" fmla="*/ 92964 w 164973"/>
              <a:gd name="connsiteY3" fmla="*/ 21971 h 100457"/>
              <a:gd name="connsiteX4" fmla="*/ 92964 w 164973"/>
              <a:gd name="connsiteY4" fmla="*/ 77597 h 100457"/>
              <a:gd name="connsiteX5" fmla="*/ 158622 w 164973"/>
              <a:gd name="connsiteY5" fmla="*/ 77597 h 100457"/>
              <a:gd name="connsiteX6" fmla="*/ 158622 w 164973"/>
              <a:gd name="connsiteY6" fmla="*/ 94107 h 100457"/>
              <a:gd name="connsiteX7" fmla="*/ 6350 w 164973"/>
              <a:gd name="connsiteY7" fmla="*/ 94107 h 100457"/>
              <a:gd name="connsiteX8" fmla="*/ 6350 w 164973"/>
              <a:gd name="connsiteY8" fmla="*/ 77597 h 100457"/>
              <a:gd name="connsiteX9" fmla="*/ 75565 w 164973"/>
              <a:gd name="connsiteY9" fmla="*/ 77597 h 100457"/>
              <a:gd name="connsiteX10" fmla="*/ 75565 w 164973"/>
              <a:gd name="connsiteY10" fmla="*/ 21971 h 100457"/>
              <a:gd name="connsiteX11" fmla="*/ 21082 w 164973"/>
              <a:gd name="connsiteY11" fmla="*/ 21971 h 100457"/>
              <a:gd name="connsiteX12" fmla="*/ 21082 w 164973"/>
              <a:gd name="connsiteY12" fmla="*/ 6350 h 100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64973" h="100457">
                <a:moveTo>
                  <a:pt x="21082" y="6350"/>
                </a:moveTo>
                <a:lnTo>
                  <a:pt x="147828" y="6350"/>
                </a:lnTo>
                <a:lnTo>
                  <a:pt x="147828" y="21971"/>
                </a:lnTo>
                <a:lnTo>
                  <a:pt x="92964" y="21971"/>
                </a:lnTo>
                <a:lnTo>
                  <a:pt x="92964" y="77597"/>
                </a:lnTo>
                <a:lnTo>
                  <a:pt x="158622" y="77597"/>
                </a:lnTo>
                <a:lnTo>
                  <a:pt x="158622" y="94107"/>
                </a:lnTo>
                <a:lnTo>
                  <a:pt x="6350" y="94107"/>
                </a:lnTo>
                <a:lnTo>
                  <a:pt x="6350" y="77597"/>
                </a:lnTo>
                <a:lnTo>
                  <a:pt x="75565" y="77597"/>
                </a:lnTo>
                <a:lnTo>
                  <a:pt x="75565" y="21971"/>
                </a:lnTo>
                <a:lnTo>
                  <a:pt x="21082" y="21971"/>
                </a:lnTo>
                <a:lnTo>
                  <a:pt x="2108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80303" y="1145539"/>
            <a:ext cx="166496" cy="156210"/>
          </a:xfrm>
          <a:custGeom>
            <a:avLst/>
            <a:gdLst>
              <a:gd name="connsiteX0" fmla="*/ 104139 w 166496"/>
              <a:gd name="connsiteY0" fmla="*/ 6350 h 156210"/>
              <a:gd name="connsiteX1" fmla="*/ 121792 w 166496"/>
              <a:gd name="connsiteY1" fmla="*/ 6350 h 156210"/>
              <a:gd name="connsiteX2" fmla="*/ 121792 w 166496"/>
              <a:gd name="connsiteY2" fmla="*/ 32512 h 156210"/>
              <a:gd name="connsiteX3" fmla="*/ 160146 w 166496"/>
              <a:gd name="connsiteY3" fmla="*/ 32512 h 156210"/>
              <a:gd name="connsiteX4" fmla="*/ 160146 w 166496"/>
              <a:gd name="connsiteY4" fmla="*/ 48513 h 156210"/>
              <a:gd name="connsiteX5" fmla="*/ 121792 w 166496"/>
              <a:gd name="connsiteY5" fmla="*/ 48513 h 156210"/>
              <a:gd name="connsiteX6" fmla="*/ 121792 w 166496"/>
              <a:gd name="connsiteY6" fmla="*/ 123063 h 156210"/>
              <a:gd name="connsiteX7" fmla="*/ 96773 w 166496"/>
              <a:gd name="connsiteY7" fmla="*/ 149860 h 156210"/>
              <a:gd name="connsiteX8" fmla="*/ 63500 w 166496"/>
              <a:gd name="connsiteY8" fmla="*/ 149479 h 156210"/>
              <a:gd name="connsiteX9" fmla="*/ 60578 w 166496"/>
              <a:gd name="connsiteY9" fmla="*/ 130937 h 156210"/>
              <a:gd name="connsiteX10" fmla="*/ 92328 w 166496"/>
              <a:gd name="connsiteY10" fmla="*/ 132969 h 156210"/>
              <a:gd name="connsiteX11" fmla="*/ 104139 w 166496"/>
              <a:gd name="connsiteY11" fmla="*/ 120904 h 156210"/>
              <a:gd name="connsiteX12" fmla="*/ 104139 w 166496"/>
              <a:gd name="connsiteY12" fmla="*/ 48513 h 156210"/>
              <a:gd name="connsiteX13" fmla="*/ 6350 w 166496"/>
              <a:gd name="connsiteY13" fmla="*/ 48513 h 156210"/>
              <a:gd name="connsiteX14" fmla="*/ 6350 w 166496"/>
              <a:gd name="connsiteY14" fmla="*/ 32512 h 156210"/>
              <a:gd name="connsiteX15" fmla="*/ 104139 w 166496"/>
              <a:gd name="connsiteY15" fmla="*/ 32512 h 156210"/>
              <a:gd name="connsiteX16" fmla="*/ 104139 w 166496"/>
              <a:gd name="connsiteY16" fmla="*/ 6350 h 156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66496" h="156210">
                <a:moveTo>
                  <a:pt x="104139" y="6350"/>
                </a:moveTo>
                <a:lnTo>
                  <a:pt x="121792" y="6350"/>
                </a:lnTo>
                <a:lnTo>
                  <a:pt x="121792" y="32512"/>
                </a:lnTo>
                <a:lnTo>
                  <a:pt x="160146" y="32512"/>
                </a:lnTo>
                <a:lnTo>
                  <a:pt x="160146" y="48513"/>
                </a:lnTo>
                <a:lnTo>
                  <a:pt x="121792" y="48513"/>
                </a:lnTo>
                <a:lnTo>
                  <a:pt x="121792" y="123063"/>
                </a:lnTo>
                <a:cubicBezTo>
                  <a:pt x="121792" y="140970"/>
                  <a:pt x="113410" y="149860"/>
                  <a:pt x="96773" y="149860"/>
                </a:cubicBezTo>
                <a:cubicBezTo>
                  <a:pt x="85216" y="149860"/>
                  <a:pt x="74040" y="149733"/>
                  <a:pt x="63500" y="149479"/>
                </a:cubicBezTo>
                <a:cubicBezTo>
                  <a:pt x="62737" y="143763"/>
                  <a:pt x="61848" y="137668"/>
                  <a:pt x="60578" y="130937"/>
                </a:cubicBezTo>
                <a:cubicBezTo>
                  <a:pt x="71881" y="132207"/>
                  <a:pt x="82550" y="132969"/>
                  <a:pt x="92328" y="132969"/>
                </a:cubicBezTo>
                <a:cubicBezTo>
                  <a:pt x="100202" y="132969"/>
                  <a:pt x="104139" y="128905"/>
                  <a:pt x="104139" y="120904"/>
                </a:cubicBezTo>
                <a:lnTo>
                  <a:pt x="104139" y="48513"/>
                </a:lnTo>
                <a:lnTo>
                  <a:pt x="6350" y="48513"/>
                </a:lnTo>
                <a:lnTo>
                  <a:pt x="6350" y="32512"/>
                </a:lnTo>
                <a:lnTo>
                  <a:pt x="104139" y="32512"/>
                </a:lnTo>
                <a:lnTo>
                  <a:pt x="10413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85663" y="1145286"/>
            <a:ext cx="233298" cy="156718"/>
          </a:xfrm>
          <a:custGeom>
            <a:avLst/>
            <a:gdLst>
              <a:gd name="connsiteX0" fmla="*/ 46990 w 233298"/>
              <a:gd name="connsiteY0" fmla="*/ 6350 h 156718"/>
              <a:gd name="connsiteX1" fmla="*/ 182245 w 233298"/>
              <a:gd name="connsiteY1" fmla="*/ 6350 h 156718"/>
              <a:gd name="connsiteX2" fmla="*/ 182245 w 233298"/>
              <a:gd name="connsiteY2" fmla="*/ 24511 h 156718"/>
              <a:gd name="connsiteX3" fmla="*/ 129285 w 233298"/>
              <a:gd name="connsiteY3" fmla="*/ 58419 h 156718"/>
              <a:gd name="connsiteX4" fmla="*/ 129285 w 233298"/>
              <a:gd name="connsiteY4" fmla="*/ 64388 h 156718"/>
              <a:gd name="connsiteX5" fmla="*/ 226948 w 233298"/>
              <a:gd name="connsiteY5" fmla="*/ 64388 h 156718"/>
              <a:gd name="connsiteX6" fmla="*/ 226948 w 233298"/>
              <a:gd name="connsiteY6" fmla="*/ 80899 h 156718"/>
              <a:gd name="connsiteX7" fmla="*/ 129285 w 233298"/>
              <a:gd name="connsiteY7" fmla="*/ 80899 h 156718"/>
              <a:gd name="connsiteX8" fmla="*/ 129285 w 233298"/>
              <a:gd name="connsiteY8" fmla="*/ 122047 h 156718"/>
              <a:gd name="connsiteX9" fmla="*/ 100965 w 233298"/>
              <a:gd name="connsiteY9" fmla="*/ 150367 h 156718"/>
              <a:gd name="connsiteX10" fmla="*/ 67690 w 233298"/>
              <a:gd name="connsiteY10" fmla="*/ 149986 h 156718"/>
              <a:gd name="connsiteX11" fmla="*/ 65023 w 233298"/>
              <a:gd name="connsiteY11" fmla="*/ 130047 h 156718"/>
              <a:gd name="connsiteX12" fmla="*/ 96265 w 233298"/>
              <a:gd name="connsiteY12" fmla="*/ 132461 h 156718"/>
              <a:gd name="connsiteX13" fmla="*/ 110997 w 233298"/>
              <a:gd name="connsiteY13" fmla="*/ 116713 h 156718"/>
              <a:gd name="connsiteX14" fmla="*/ 110997 w 233298"/>
              <a:gd name="connsiteY14" fmla="*/ 80899 h 156718"/>
              <a:gd name="connsiteX15" fmla="*/ 6350 w 233298"/>
              <a:gd name="connsiteY15" fmla="*/ 80899 h 156718"/>
              <a:gd name="connsiteX16" fmla="*/ 6350 w 233298"/>
              <a:gd name="connsiteY16" fmla="*/ 64388 h 156718"/>
              <a:gd name="connsiteX17" fmla="*/ 110997 w 233298"/>
              <a:gd name="connsiteY17" fmla="*/ 64388 h 156718"/>
              <a:gd name="connsiteX18" fmla="*/ 110997 w 233298"/>
              <a:gd name="connsiteY18" fmla="*/ 50419 h 156718"/>
              <a:gd name="connsiteX19" fmla="*/ 155066 w 233298"/>
              <a:gd name="connsiteY19" fmla="*/ 22733 h 156718"/>
              <a:gd name="connsiteX20" fmla="*/ 46990 w 233298"/>
              <a:gd name="connsiteY20" fmla="*/ 22733 h 156718"/>
              <a:gd name="connsiteX21" fmla="*/ 46990 w 233298"/>
              <a:gd name="connsiteY21" fmla="*/ 6350 h 1567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</a:cxnLst>
            <a:rect l="l" t="t" r="r" b="b"/>
            <a:pathLst>
              <a:path w="233298" h="156718">
                <a:moveTo>
                  <a:pt x="46990" y="6350"/>
                </a:moveTo>
                <a:lnTo>
                  <a:pt x="182245" y="6350"/>
                </a:lnTo>
                <a:lnTo>
                  <a:pt x="182245" y="24511"/>
                </a:lnTo>
                <a:lnTo>
                  <a:pt x="129285" y="58419"/>
                </a:lnTo>
                <a:lnTo>
                  <a:pt x="129285" y="64388"/>
                </a:lnTo>
                <a:lnTo>
                  <a:pt x="226948" y="64388"/>
                </a:lnTo>
                <a:lnTo>
                  <a:pt x="226948" y="80899"/>
                </a:lnTo>
                <a:lnTo>
                  <a:pt x="129285" y="80899"/>
                </a:lnTo>
                <a:lnTo>
                  <a:pt x="129285" y="122047"/>
                </a:lnTo>
                <a:cubicBezTo>
                  <a:pt x="129285" y="140969"/>
                  <a:pt x="119888" y="150367"/>
                  <a:pt x="100965" y="150367"/>
                </a:cubicBezTo>
                <a:cubicBezTo>
                  <a:pt x="93345" y="150367"/>
                  <a:pt x="82296" y="150241"/>
                  <a:pt x="67690" y="149986"/>
                </a:cubicBezTo>
                <a:cubicBezTo>
                  <a:pt x="67183" y="144272"/>
                  <a:pt x="66294" y="137667"/>
                  <a:pt x="65023" y="130047"/>
                </a:cubicBezTo>
                <a:cubicBezTo>
                  <a:pt x="76834" y="131699"/>
                  <a:pt x="87248" y="132461"/>
                  <a:pt x="96265" y="132461"/>
                </a:cubicBezTo>
                <a:cubicBezTo>
                  <a:pt x="106171" y="132461"/>
                  <a:pt x="110997" y="127253"/>
                  <a:pt x="110997" y="116713"/>
                </a:cubicBezTo>
                <a:lnTo>
                  <a:pt x="110997" y="80899"/>
                </a:lnTo>
                <a:lnTo>
                  <a:pt x="6350" y="80899"/>
                </a:lnTo>
                <a:lnTo>
                  <a:pt x="6350" y="64388"/>
                </a:lnTo>
                <a:lnTo>
                  <a:pt x="110997" y="64388"/>
                </a:lnTo>
                <a:lnTo>
                  <a:pt x="110997" y="50419"/>
                </a:lnTo>
                <a:lnTo>
                  <a:pt x="155066" y="22733"/>
                </a:lnTo>
                <a:lnTo>
                  <a:pt x="46990" y="22733"/>
                </a:lnTo>
                <a:lnTo>
                  <a:pt x="4699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84927" y="1136903"/>
            <a:ext cx="74802" cy="66675"/>
          </a:xfrm>
          <a:custGeom>
            <a:avLst/>
            <a:gdLst>
              <a:gd name="connsiteX0" fmla="*/ 18160 w 74802"/>
              <a:gd name="connsiteY0" fmla="*/ 6350 h 66675"/>
              <a:gd name="connsiteX1" fmla="*/ 68452 w 74802"/>
              <a:gd name="connsiteY1" fmla="*/ 46228 h 66675"/>
              <a:gd name="connsiteX2" fmla="*/ 55879 w 74802"/>
              <a:gd name="connsiteY2" fmla="*/ 60325 h 66675"/>
              <a:gd name="connsiteX3" fmla="*/ 6350 w 74802"/>
              <a:gd name="connsiteY3" fmla="*/ 17907 h 66675"/>
              <a:gd name="connsiteX4" fmla="*/ 18160 w 74802"/>
              <a:gd name="connsiteY4" fmla="*/ 6350 h 66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802" h="66675">
                <a:moveTo>
                  <a:pt x="18160" y="6350"/>
                </a:moveTo>
                <a:cubicBezTo>
                  <a:pt x="37972" y="20701"/>
                  <a:pt x="54736" y="34036"/>
                  <a:pt x="68452" y="46228"/>
                </a:cubicBezTo>
                <a:lnTo>
                  <a:pt x="55879" y="60325"/>
                </a:lnTo>
                <a:cubicBezTo>
                  <a:pt x="42417" y="46863"/>
                  <a:pt x="25907" y="32766"/>
                  <a:pt x="6350" y="17907"/>
                </a:cubicBezTo>
                <a:lnTo>
                  <a:pt x="1816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12739" y="1136650"/>
            <a:ext cx="83820" cy="166497"/>
          </a:xfrm>
          <a:custGeom>
            <a:avLst/>
            <a:gdLst>
              <a:gd name="connsiteX0" fmla="*/ 61214 w 83820"/>
              <a:gd name="connsiteY0" fmla="*/ 6350 h 166497"/>
              <a:gd name="connsiteX1" fmla="*/ 77470 w 83820"/>
              <a:gd name="connsiteY1" fmla="*/ 14986 h 166497"/>
              <a:gd name="connsiteX2" fmla="*/ 59689 w 83820"/>
              <a:gd name="connsiteY2" fmla="*/ 44958 h 166497"/>
              <a:gd name="connsiteX3" fmla="*/ 59689 w 83820"/>
              <a:gd name="connsiteY3" fmla="*/ 160147 h 166497"/>
              <a:gd name="connsiteX4" fmla="*/ 42036 w 83820"/>
              <a:gd name="connsiteY4" fmla="*/ 160147 h 166497"/>
              <a:gd name="connsiteX5" fmla="*/ 42036 w 83820"/>
              <a:gd name="connsiteY5" fmla="*/ 70103 h 166497"/>
              <a:gd name="connsiteX6" fmla="*/ 15239 w 83820"/>
              <a:gd name="connsiteY6" fmla="*/ 101219 h 166497"/>
              <a:gd name="connsiteX7" fmla="*/ 6350 w 83820"/>
              <a:gd name="connsiteY7" fmla="*/ 83058 h 166497"/>
              <a:gd name="connsiteX8" fmla="*/ 61214 w 83820"/>
              <a:gd name="connsiteY8" fmla="*/ 6350 h 166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3820" h="166497">
                <a:moveTo>
                  <a:pt x="61214" y="6350"/>
                </a:moveTo>
                <a:lnTo>
                  <a:pt x="77470" y="14986"/>
                </a:lnTo>
                <a:cubicBezTo>
                  <a:pt x="71627" y="25653"/>
                  <a:pt x="65658" y="35560"/>
                  <a:pt x="59689" y="44958"/>
                </a:cubicBezTo>
                <a:lnTo>
                  <a:pt x="59689" y="160147"/>
                </a:lnTo>
                <a:lnTo>
                  <a:pt x="42036" y="160147"/>
                </a:lnTo>
                <a:lnTo>
                  <a:pt x="42036" y="70103"/>
                </a:lnTo>
                <a:cubicBezTo>
                  <a:pt x="33273" y="81661"/>
                  <a:pt x="24257" y="92075"/>
                  <a:pt x="15239" y="101219"/>
                </a:cubicBezTo>
                <a:cubicBezTo>
                  <a:pt x="12572" y="95250"/>
                  <a:pt x="9525" y="89153"/>
                  <a:pt x="6350" y="83058"/>
                </a:cubicBezTo>
                <a:cubicBezTo>
                  <a:pt x="25780" y="64388"/>
                  <a:pt x="44069" y="38735"/>
                  <a:pt x="61214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02122" y="1136396"/>
            <a:ext cx="74548" cy="66928"/>
          </a:xfrm>
          <a:custGeom>
            <a:avLst/>
            <a:gdLst>
              <a:gd name="connsiteX0" fmla="*/ 55498 w 74548"/>
              <a:gd name="connsiteY0" fmla="*/ 6350 h 66928"/>
              <a:gd name="connsiteX1" fmla="*/ 68198 w 74548"/>
              <a:gd name="connsiteY1" fmla="*/ 18668 h 66928"/>
              <a:gd name="connsiteX2" fmla="*/ 18669 w 74548"/>
              <a:gd name="connsiteY2" fmla="*/ 60578 h 66928"/>
              <a:gd name="connsiteX3" fmla="*/ 6350 w 74548"/>
              <a:gd name="connsiteY3" fmla="*/ 47243 h 66928"/>
              <a:gd name="connsiteX4" fmla="*/ 55498 w 74548"/>
              <a:gd name="connsiteY4" fmla="*/ 6350 h 66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4548" h="66928">
                <a:moveTo>
                  <a:pt x="55498" y="6350"/>
                </a:moveTo>
                <a:lnTo>
                  <a:pt x="68198" y="18668"/>
                </a:lnTo>
                <a:cubicBezTo>
                  <a:pt x="50800" y="34289"/>
                  <a:pt x="34290" y="48259"/>
                  <a:pt x="18669" y="60578"/>
                </a:cubicBezTo>
                <a:lnTo>
                  <a:pt x="6350" y="47243"/>
                </a:lnTo>
                <a:cubicBezTo>
                  <a:pt x="24511" y="34162"/>
                  <a:pt x="40894" y="20446"/>
                  <a:pt x="5549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67552" y="1108710"/>
            <a:ext cx="47624" cy="47116"/>
          </a:xfrm>
          <a:custGeom>
            <a:avLst/>
            <a:gdLst>
              <a:gd name="connsiteX0" fmla="*/ 18414 w 47624"/>
              <a:gd name="connsiteY0" fmla="*/ 6350 h 47116"/>
              <a:gd name="connsiteX1" fmla="*/ 41275 w 47624"/>
              <a:gd name="connsiteY1" fmla="*/ 29972 h 47116"/>
              <a:gd name="connsiteX2" fmla="*/ 27177 w 47624"/>
              <a:gd name="connsiteY2" fmla="*/ 40766 h 47116"/>
              <a:gd name="connsiteX3" fmla="*/ 6350 w 47624"/>
              <a:gd name="connsiteY3" fmla="*/ 15493 h 47116"/>
              <a:gd name="connsiteX4" fmla="*/ 18414 w 47624"/>
              <a:gd name="connsiteY4" fmla="*/ 6350 h 471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624" h="47116">
                <a:moveTo>
                  <a:pt x="18414" y="6350"/>
                </a:moveTo>
                <a:cubicBezTo>
                  <a:pt x="28320" y="15620"/>
                  <a:pt x="35813" y="23494"/>
                  <a:pt x="41275" y="29972"/>
                </a:cubicBezTo>
                <a:lnTo>
                  <a:pt x="27177" y="40766"/>
                </a:lnTo>
                <a:cubicBezTo>
                  <a:pt x="21082" y="32511"/>
                  <a:pt x="14096" y="24129"/>
                  <a:pt x="6350" y="15493"/>
                </a:cubicBezTo>
                <a:lnTo>
                  <a:pt x="1841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69380" y="1108710"/>
            <a:ext cx="46863" cy="48259"/>
          </a:xfrm>
          <a:custGeom>
            <a:avLst/>
            <a:gdLst>
              <a:gd name="connsiteX0" fmla="*/ 19050 w 46863"/>
              <a:gd name="connsiteY0" fmla="*/ 6350 h 48259"/>
              <a:gd name="connsiteX1" fmla="*/ 40513 w 46863"/>
              <a:gd name="connsiteY1" fmla="*/ 31368 h 48259"/>
              <a:gd name="connsiteX2" fmla="*/ 26670 w 46863"/>
              <a:gd name="connsiteY2" fmla="*/ 41909 h 48259"/>
              <a:gd name="connsiteX3" fmla="*/ 6350 w 46863"/>
              <a:gd name="connsiteY3" fmla="*/ 15493 h 48259"/>
              <a:gd name="connsiteX4" fmla="*/ 19050 w 46863"/>
              <a:gd name="connsiteY4" fmla="*/ 6350 h 48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863" h="48259">
                <a:moveTo>
                  <a:pt x="19050" y="6350"/>
                </a:moveTo>
                <a:cubicBezTo>
                  <a:pt x="26797" y="14477"/>
                  <a:pt x="33909" y="22859"/>
                  <a:pt x="40513" y="31368"/>
                </a:cubicBezTo>
                <a:lnTo>
                  <a:pt x="26670" y="41909"/>
                </a:lnTo>
                <a:cubicBezTo>
                  <a:pt x="23495" y="37211"/>
                  <a:pt x="16764" y="28447"/>
                  <a:pt x="6350" y="15493"/>
                </a:cubicBezTo>
                <a:lnTo>
                  <a:pt x="190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05017" y="1094613"/>
            <a:ext cx="29972" cy="150241"/>
          </a:xfrm>
          <a:custGeom>
            <a:avLst/>
            <a:gdLst>
              <a:gd name="connsiteX0" fmla="*/ 6350 w 29972"/>
              <a:gd name="connsiteY0" fmla="*/ 6350 h 150241"/>
              <a:gd name="connsiteX1" fmla="*/ 23622 w 29972"/>
              <a:gd name="connsiteY1" fmla="*/ 6350 h 150241"/>
              <a:gd name="connsiteX2" fmla="*/ 23622 w 29972"/>
              <a:gd name="connsiteY2" fmla="*/ 143890 h 150241"/>
              <a:gd name="connsiteX3" fmla="*/ 6350 w 29972"/>
              <a:gd name="connsiteY3" fmla="*/ 143890 h 150241"/>
              <a:gd name="connsiteX4" fmla="*/ 6350 w 29972"/>
              <a:gd name="connsiteY4" fmla="*/ 6350 h 1502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972" h="150241">
                <a:moveTo>
                  <a:pt x="6350" y="6350"/>
                </a:moveTo>
                <a:lnTo>
                  <a:pt x="23622" y="6350"/>
                </a:lnTo>
                <a:lnTo>
                  <a:pt x="23622" y="143890"/>
                </a:lnTo>
                <a:lnTo>
                  <a:pt x="6350" y="14389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56554" y="1073403"/>
            <a:ext cx="152527" cy="231013"/>
          </a:xfrm>
          <a:custGeom>
            <a:avLst/>
            <a:gdLst>
              <a:gd name="connsiteX0" fmla="*/ 70485 w 152527"/>
              <a:gd name="connsiteY0" fmla="*/ 6350 h 231013"/>
              <a:gd name="connsiteX1" fmla="*/ 87884 w 152527"/>
              <a:gd name="connsiteY1" fmla="*/ 6350 h 231013"/>
              <a:gd name="connsiteX2" fmla="*/ 87884 w 152527"/>
              <a:gd name="connsiteY2" fmla="*/ 40513 h 231013"/>
              <a:gd name="connsiteX3" fmla="*/ 136271 w 152527"/>
              <a:gd name="connsiteY3" fmla="*/ 40513 h 231013"/>
              <a:gd name="connsiteX4" fmla="*/ 136271 w 152527"/>
              <a:gd name="connsiteY4" fmla="*/ 56134 h 231013"/>
              <a:gd name="connsiteX5" fmla="*/ 87884 w 152527"/>
              <a:gd name="connsiteY5" fmla="*/ 56134 h 231013"/>
              <a:gd name="connsiteX6" fmla="*/ 87884 w 152527"/>
              <a:gd name="connsiteY6" fmla="*/ 86106 h 231013"/>
              <a:gd name="connsiteX7" fmla="*/ 146177 w 152527"/>
              <a:gd name="connsiteY7" fmla="*/ 86106 h 231013"/>
              <a:gd name="connsiteX8" fmla="*/ 146177 w 152527"/>
              <a:gd name="connsiteY8" fmla="*/ 101727 h 231013"/>
              <a:gd name="connsiteX9" fmla="*/ 87884 w 152527"/>
              <a:gd name="connsiteY9" fmla="*/ 101727 h 231013"/>
              <a:gd name="connsiteX10" fmla="*/ 87884 w 152527"/>
              <a:gd name="connsiteY10" fmla="*/ 126746 h 231013"/>
              <a:gd name="connsiteX11" fmla="*/ 136779 w 152527"/>
              <a:gd name="connsiteY11" fmla="*/ 126746 h 231013"/>
              <a:gd name="connsiteX12" fmla="*/ 136779 w 152527"/>
              <a:gd name="connsiteY12" fmla="*/ 179832 h 231013"/>
              <a:gd name="connsiteX13" fmla="*/ 114935 w 152527"/>
              <a:gd name="connsiteY13" fmla="*/ 204216 h 231013"/>
              <a:gd name="connsiteX14" fmla="*/ 96392 w 152527"/>
              <a:gd name="connsiteY14" fmla="*/ 204216 h 231013"/>
              <a:gd name="connsiteX15" fmla="*/ 92964 w 152527"/>
              <a:gd name="connsiteY15" fmla="*/ 188087 h 231013"/>
              <a:gd name="connsiteX16" fmla="*/ 110871 w 152527"/>
              <a:gd name="connsiteY16" fmla="*/ 188722 h 231013"/>
              <a:gd name="connsiteX17" fmla="*/ 120269 w 152527"/>
              <a:gd name="connsiteY17" fmla="*/ 177673 h 231013"/>
              <a:gd name="connsiteX18" fmla="*/ 120269 w 152527"/>
              <a:gd name="connsiteY18" fmla="*/ 141859 h 231013"/>
              <a:gd name="connsiteX19" fmla="*/ 87884 w 152527"/>
              <a:gd name="connsiteY19" fmla="*/ 141859 h 231013"/>
              <a:gd name="connsiteX20" fmla="*/ 87884 w 152527"/>
              <a:gd name="connsiteY20" fmla="*/ 224663 h 231013"/>
              <a:gd name="connsiteX21" fmla="*/ 70485 w 152527"/>
              <a:gd name="connsiteY21" fmla="*/ 224663 h 231013"/>
              <a:gd name="connsiteX22" fmla="*/ 70485 w 152527"/>
              <a:gd name="connsiteY22" fmla="*/ 141859 h 231013"/>
              <a:gd name="connsiteX23" fmla="*/ 39623 w 152527"/>
              <a:gd name="connsiteY23" fmla="*/ 141859 h 231013"/>
              <a:gd name="connsiteX24" fmla="*/ 39623 w 152527"/>
              <a:gd name="connsiteY24" fmla="*/ 208026 h 231013"/>
              <a:gd name="connsiteX25" fmla="*/ 23114 w 152527"/>
              <a:gd name="connsiteY25" fmla="*/ 208026 h 231013"/>
              <a:gd name="connsiteX26" fmla="*/ 23114 w 152527"/>
              <a:gd name="connsiteY26" fmla="*/ 126746 h 231013"/>
              <a:gd name="connsiteX27" fmla="*/ 70485 w 152527"/>
              <a:gd name="connsiteY27" fmla="*/ 126746 h 231013"/>
              <a:gd name="connsiteX28" fmla="*/ 70485 w 152527"/>
              <a:gd name="connsiteY28" fmla="*/ 101727 h 231013"/>
              <a:gd name="connsiteX29" fmla="*/ 6350 w 152527"/>
              <a:gd name="connsiteY29" fmla="*/ 101727 h 231013"/>
              <a:gd name="connsiteX30" fmla="*/ 6350 w 152527"/>
              <a:gd name="connsiteY30" fmla="*/ 86106 h 231013"/>
              <a:gd name="connsiteX31" fmla="*/ 70485 w 152527"/>
              <a:gd name="connsiteY31" fmla="*/ 86106 h 231013"/>
              <a:gd name="connsiteX32" fmla="*/ 70485 w 152527"/>
              <a:gd name="connsiteY32" fmla="*/ 56134 h 231013"/>
              <a:gd name="connsiteX33" fmla="*/ 37465 w 152527"/>
              <a:gd name="connsiteY33" fmla="*/ 56134 h 231013"/>
              <a:gd name="connsiteX34" fmla="*/ 24510 w 152527"/>
              <a:gd name="connsiteY34" fmla="*/ 80518 h 231013"/>
              <a:gd name="connsiteX35" fmla="*/ 9271 w 152527"/>
              <a:gd name="connsiteY35" fmla="*/ 72009 h 231013"/>
              <a:gd name="connsiteX36" fmla="*/ 33909 w 152527"/>
              <a:gd name="connsiteY36" fmla="*/ 14478 h 231013"/>
              <a:gd name="connsiteX37" fmla="*/ 50419 w 152527"/>
              <a:gd name="connsiteY37" fmla="*/ 18669 h 231013"/>
              <a:gd name="connsiteX38" fmla="*/ 43815 w 152527"/>
              <a:gd name="connsiteY38" fmla="*/ 40513 h 231013"/>
              <a:gd name="connsiteX39" fmla="*/ 70485 w 152527"/>
              <a:gd name="connsiteY39" fmla="*/ 40513 h 231013"/>
              <a:gd name="connsiteX40" fmla="*/ 70485 w 152527"/>
              <a:gd name="connsiteY40" fmla="*/ 6350 h 2310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152527" h="231013">
                <a:moveTo>
                  <a:pt x="70485" y="6350"/>
                </a:moveTo>
                <a:lnTo>
                  <a:pt x="87884" y="6350"/>
                </a:lnTo>
                <a:lnTo>
                  <a:pt x="87884" y="40513"/>
                </a:lnTo>
                <a:lnTo>
                  <a:pt x="136271" y="40513"/>
                </a:lnTo>
                <a:lnTo>
                  <a:pt x="136271" y="56134"/>
                </a:lnTo>
                <a:lnTo>
                  <a:pt x="87884" y="56134"/>
                </a:lnTo>
                <a:lnTo>
                  <a:pt x="87884" y="86106"/>
                </a:lnTo>
                <a:lnTo>
                  <a:pt x="146177" y="86106"/>
                </a:lnTo>
                <a:lnTo>
                  <a:pt x="146177" y="101727"/>
                </a:lnTo>
                <a:lnTo>
                  <a:pt x="87884" y="101727"/>
                </a:lnTo>
                <a:lnTo>
                  <a:pt x="87884" y="126746"/>
                </a:lnTo>
                <a:lnTo>
                  <a:pt x="136779" y="126746"/>
                </a:lnTo>
                <a:lnTo>
                  <a:pt x="136779" y="179832"/>
                </a:lnTo>
                <a:cubicBezTo>
                  <a:pt x="136779" y="195961"/>
                  <a:pt x="129413" y="204088"/>
                  <a:pt x="114935" y="204216"/>
                </a:cubicBezTo>
                <a:cubicBezTo>
                  <a:pt x="110235" y="204343"/>
                  <a:pt x="104140" y="204343"/>
                  <a:pt x="96392" y="204216"/>
                </a:cubicBezTo>
                <a:cubicBezTo>
                  <a:pt x="95630" y="199390"/>
                  <a:pt x="94488" y="194056"/>
                  <a:pt x="92964" y="188087"/>
                </a:cubicBezTo>
                <a:cubicBezTo>
                  <a:pt x="100329" y="188595"/>
                  <a:pt x="106298" y="188722"/>
                  <a:pt x="110871" y="188722"/>
                </a:cubicBezTo>
                <a:cubicBezTo>
                  <a:pt x="117094" y="188722"/>
                  <a:pt x="120269" y="185038"/>
                  <a:pt x="120269" y="177673"/>
                </a:cubicBezTo>
                <a:lnTo>
                  <a:pt x="120269" y="141859"/>
                </a:lnTo>
                <a:lnTo>
                  <a:pt x="87884" y="141859"/>
                </a:lnTo>
                <a:lnTo>
                  <a:pt x="87884" y="224663"/>
                </a:lnTo>
                <a:lnTo>
                  <a:pt x="70485" y="224663"/>
                </a:lnTo>
                <a:lnTo>
                  <a:pt x="70485" y="141859"/>
                </a:lnTo>
                <a:lnTo>
                  <a:pt x="39623" y="141859"/>
                </a:lnTo>
                <a:lnTo>
                  <a:pt x="39623" y="208026"/>
                </a:lnTo>
                <a:lnTo>
                  <a:pt x="23114" y="208026"/>
                </a:lnTo>
                <a:lnTo>
                  <a:pt x="23114" y="126746"/>
                </a:lnTo>
                <a:lnTo>
                  <a:pt x="70485" y="126746"/>
                </a:lnTo>
                <a:lnTo>
                  <a:pt x="70485" y="101727"/>
                </a:lnTo>
                <a:lnTo>
                  <a:pt x="6350" y="101727"/>
                </a:lnTo>
                <a:lnTo>
                  <a:pt x="6350" y="86106"/>
                </a:lnTo>
                <a:lnTo>
                  <a:pt x="70485" y="86106"/>
                </a:lnTo>
                <a:lnTo>
                  <a:pt x="70485" y="56134"/>
                </a:lnTo>
                <a:lnTo>
                  <a:pt x="37465" y="56134"/>
                </a:lnTo>
                <a:cubicBezTo>
                  <a:pt x="33654" y="64770"/>
                  <a:pt x="29336" y="72898"/>
                  <a:pt x="24510" y="80518"/>
                </a:cubicBezTo>
                <a:cubicBezTo>
                  <a:pt x="19558" y="77724"/>
                  <a:pt x="14478" y="74803"/>
                  <a:pt x="9271" y="72009"/>
                </a:cubicBezTo>
                <a:cubicBezTo>
                  <a:pt x="21082" y="54356"/>
                  <a:pt x="29210" y="35052"/>
                  <a:pt x="33909" y="14478"/>
                </a:cubicBezTo>
                <a:lnTo>
                  <a:pt x="50419" y="18669"/>
                </a:lnTo>
                <a:cubicBezTo>
                  <a:pt x="48386" y="26288"/>
                  <a:pt x="46228" y="33528"/>
                  <a:pt x="43815" y="40513"/>
                </a:cubicBezTo>
                <a:lnTo>
                  <a:pt x="70485" y="40513"/>
                </a:lnTo>
                <a:lnTo>
                  <a:pt x="7048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05779" y="1073277"/>
            <a:ext cx="72644" cy="226694"/>
          </a:xfrm>
          <a:custGeom>
            <a:avLst/>
            <a:gdLst>
              <a:gd name="connsiteX0" fmla="*/ 48514 w 72644"/>
              <a:gd name="connsiteY0" fmla="*/ 6350 h 226694"/>
              <a:gd name="connsiteX1" fmla="*/ 66294 w 72644"/>
              <a:gd name="connsiteY1" fmla="*/ 6350 h 226694"/>
              <a:gd name="connsiteX2" fmla="*/ 66294 w 72644"/>
              <a:gd name="connsiteY2" fmla="*/ 190245 h 226694"/>
              <a:gd name="connsiteX3" fmla="*/ 39751 w 72644"/>
              <a:gd name="connsiteY3" fmla="*/ 220344 h 226694"/>
              <a:gd name="connsiteX4" fmla="*/ 9905 w 72644"/>
              <a:gd name="connsiteY4" fmla="*/ 220217 h 226694"/>
              <a:gd name="connsiteX5" fmla="*/ 6350 w 72644"/>
              <a:gd name="connsiteY5" fmla="*/ 200786 h 226694"/>
              <a:gd name="connsiteX6" fmla="*/ 34416 w 72644"/>
              <a:gd name="connsiteY6" fmla="*/ 202564 h 226694"/>
              <a:gd name="connsiteX7" fmla="*/ 48514 w 72644"/>
              <a:gd name="connsiteY7" fmla="*/ 186689 h 226694"/>
              <a:gd name="connsiteX8" fmla="*/ 48514 w 72644"/>
              <a:gd name="connsiteY8" fmla="*/ 6350 h 2266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72644" h="226694">
                <a:moveTo>
                  <a:pt x="48514" y="6350"/>
                </a:moveTo>
                <a:lnTo>
                  <a:pt x="66294" y="6350"/>
                </a:lnTo>
                <a:lnTo>
                  <a:pt x="66294" y="190245"/>
                </a:lnTo>
                <a:cubicBezTo>
                  <a:pt x="66294" y="210311"/>
                  <a:pt x="57530" y="220344"/>
                  <a:pt x="39751" y="220344"/>
                </a:cubicBezTo>
                <a:cubicBezTo>
                  <a:pt x="34035" y="220344"/>
                  <a:pt x="24003" y="220344"/>
                  <a:pt x="9905" y="220217"/>
                </a:cubicBezTo>
                <a:cubicBezTo>
                  <a:pt x="9016" y="214375"/>
                  <a:pt x="7747" y="207898"/>
                  <a:pt x="6350" y="200786"/>
                </a:cubicBezTo>
                <a:cubicBezTo>
                  <a:pt x="18796" y="201930"/>
                  <a:pt x="28194" y="202564"/>
                  <a:pt x="34416" y="202564"/>
                </a:cubicBezTo>
                <a:cubicBezTo>
                  <a:pt x="43815" y="202564"/>
                  <a:pt x="48514" y="197230"/>
                  <a:pt x="48514" y="186689"/>
                </a:cubicBezTo>
                <a:lnTo>
                  <a:pt x="48514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27065" y="1071880"/>
            <a:ext cx="85725" cy="229743"/>
          </a:xfrm>
          <a:custGeom>
            <a:avLst/>
            <a:gdLst>
              <a:gd name="connsiteX0" fmla="*/ 38100 w 85725"/>
              <a:gd name="connsiteY0" fmla="*/ 6350 h 229743"/>
              <a:gd name="connsiteX1" fmla="*/ 55499 w 85725"/>
              <a:gd name="connsiteY1" fmla="*/ 6350 h 229743"/>
              <a:gd name="connsiteX2" fmla="*/ 55499 w 85725"/>
              <a:gd name="connsiteY2" fmla="*/ 49656 h 229743"/>
              <a:gd name="connsiteX3" fmla="*/ 78232 w 85725"/>
              <a:gd name="connsiteY3" fmla="*/ 49656 h 229743"/>
              <a:gd name="connsiteX4" fmla="*/ 78232 w 85725"/>
              <a:gd name="connsiteY4" fmla="*/ 65786 h 229743"/>
              <a:gd name="connsiteX5" fmla="*/ 55499 w 85725"/>
              <a:gd name="connsiteY5" fmla="*/ 65786 h 229743"/>
              <a:gd name="connsiteX6" fmla="*/ 55499 w 85725"/>
              <a:gd name="connsiteY6" fmla="*/ 112775 h 229743"/>
              <a:gd name="connsiteX7" fmla="*/ 77851 w 85725"/>
              <a:gd name="connsiteY7" fmla="*/ 106552 h 229743"/>
              <a:gd name="connsiteX8" fmla="*/ 79375 w 85725"/>
              <a:gd name="connsiteY8" fmla="*/ 123952 h 229743"/>
              <a:gd name="connsiteX9" fmla="*/ 55499 w 85725"/>
              <a:gd name="connsiteY9" fmla="*/ 130809 h 229743"/>
              <a:gd name="connsiteX10" fmla="*/ 55499 w 85725"/>
              <a:gd name="connsiteY10" fmla="*/ 199644 h 229743"/>
              <a:gd name="connsiteX11" fmla="*/ 34290 w 85725"/>
              <a:gd name="connsiteY11" fmla="*/ 223392 h 229743"/>
              <a:gd name="connsiteX12" fmla="*/ 11303 w 85725"/>
              <a:gd name="connsiteY12" fmla="*/ 222884 h 229743"/>
              <a:gd name="connsiteX13" fmla="*/ 8382 w 85725"/>
              <a:gd name="connsiteY13" fmla="*/ 204342 h 229743"/>
              <a:gd name="connsiteX14" fmla="*/ 28067 w 85725"/>
              <a:gd name="connsiteY14" fmla="*/ 205866 h 229743"/>
              <a:gd name="connsiteX15" fmla="*/ 38100 w 85725"/>
              <a:gd name="connsiteY15" fmla="*/ 195452 h 229743"/>
              <a:gd name="connsiteX16" fmla="*/ 38100 w 85725"/>
              <a:gd name="connsiteY16" fmla="*/ 135889 h 229743"/>
              <a:gd name="connsiteX17" fmla="*/ 8636 w 85725"/>
              <a:gd name="connsiteY17" fmla="*/ 144525 h 229743"/>
              <a:gd name="connsiteX18" fmla="*/ 6350 w 85725"/>
              <a:gd name="connsiteY18" fmla="*/ 125348 h 229743"/>
              <a:gd name="connsiteX19" fmla="*/ 38100 w 85725"/>
              <a:gd name="connsiteY19" fmla="*/ 117347 h 229743"/>
              <a:gd name="connsiteX20" fmla="*/ 38100 w 85725"/>
              <a:gd name="connsiteY20" fmla="*/ 65786 h 229743"/>
              <a:gd name="connsiteX21" fmla="*/ 7493 w 85725"/>
              <a:gd name="connsiteY21" fmla="*/ 65786 h 229743"/>
              <a:gd name="connsiteX22" fmla="*/ 7493 w 85725"/>
              <a:gd name="connsiteY22" fmla="*/ 49656 h 229743"/>
              <a:gd name="connsiteX23" fmla="*/ 38100 w 85725"/>
              <a:gd name="connsiteY23" fmla="*/ 49656 h 229743"/>
              <a:gd name="connsiteX24" fmla="*/ 38100 w 85725"/>
              <a:gd name="connsiteY24" fmla="*/ 6350 h 2297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85725" h="229743">
                <a:moveTo>
                  <a:pt x="38100" y="6350"/>
                </a:moveTo>
                <a:lnTo>
                  <a:pt x="55499" y="6350"/>
                </a:lnTo>
                <a:lnTo>
                  <a:pt x="55499" y="49656"/>
                </a:lnTo>
                <a:lnTo>
                  <a:pt x="78232" y="49656"/>
                </a:lnTo>
                <a:lnTo>
                  <a:pt x="78232" y="65786"/>
                </a:lnTo>
                <a:lnTo>
                  <a:pt x="55499" y="65786"/>
                </a:lnTo>
                <a:lnTo>
                  <a:pt x="55499" y="112775"/>
                </a:lnTo>
                <a:cubicBezTo>
                  <a:pt x="63246" y="110744"/>
                  <a:pt x="70739" y="108711"/>
                  <a:pt x="77851" y="106552"/>
                </a:cubicBezTo>
                <a:cubicBezTo>
                  <a:pt x="78105" y="113411"/>
                  <a:pt x="78613" y="119252"/>
                  <a:pt x="79375" y="123952"/>
                </a:cubicBezTo>
                <a:cubicBezTo>
                  <a:pt x="71120" y="126364"/>
                  <a:pt x="63119" y="128523"/>
                  <a:pt x="55499" y="130809"/>
                </a:cubicBezTo>
                <a:lnTo>
                  <a:pt x="55499" y="199644"/>
                </a:lnTo>
                <a:cubicBezTo>
                  <a:pt x="55499" y="215391"/>
                  <a:pt x="48387" y="223392"/>
                  <a:pt x="34290" y="223392"/>
                </a:cubicBezTo>
                <a:cubicBezTo>
                  <a:pt x="29337" y="223392"/>
                  <a:pt x="21717" y="223138"/>
                  <a:pt x="11303" y="222884"/>
                </a:cubicBezTo>
                <a:cubicBezTo>
                  <a:pt x="10668" y="216788"/>
                  <a:pt x="9779" y="210566"/>
                  <a:pt x="8382" y="204342"/>
                </a:cubicBezTo>
                <a:cubicBezTo>
                  <a:pt x="17145" y="205358"/>
                  <a:pt x="23749" y="205866"/>
                  <a:pt x="28067" y="205866"/>
                </a:cubicBezTo>
                <a:cubicBezTo>
                  <a:pt x="34798" y="205866"/>
                  <a:pt x="38100" y="202437"/>
                  <a:pt x="38100" y="195452"/>
                </a:cubicBezTo>
                <a:lnTo>
                  <a:pt x="38100" y="135889"/>
                </a:lnTo>
                <a:cubicBezTo>
                  <a:pt x="27559" y="138937"/>
                  <a:pt x="17780" y="141731"/>
                  <a:pt x="8636" y="144525"/>
                </a:cubicBezTo>
                <a:lnTo>
                  <a:pt x="6350" y="125348"/>
                </a:lnTo>
                <a:cubicBezTo>
                  <a:pt x="17399" y="122681"/>
                  <a:pt x="27940" y="120014"/>
                  <a:pt x="38100" y="117347"/>
                </a:cubicBezTo>
                <a:lnTo>
                  <a:pt x="38100" y="65786"/>
                </a:lnTo>
                <a:lnTo>
                  <a:pt x="7493" y="65786"/>
                </a:lnTo>
                <a:lnTo>
                  <a:pt x="7493" y="49656"/>
                </a:lnTo>
                <a:lnTo>
                  <a:pt x="38100" y="49656"/>
                </a:lnTo>
                <a:lnTo>
                  <a:pt x="3810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12434" y="1070355"/>
            <a:ext cx="134239" cy="94615"/>
          </a:xfrm>
          <a:custGeom>
            <a:avLst/>
            <a:gdLst>
              <a:gd name="connsiteX0" fmla="*/ 46608 w 134239"/>
              <a:gd name="connsiteY0" fmla="*/ 6350 h 94615"/>
              <a:gd name="connsiteX1" fmla="*/ 66039 w 134239"/>
              <a:gd name="connsiteY1" fmla="*/ 6350 h 94615"/>
              <a:gd name="connsiteX2" fmla="*/ 56260 w 134239"/>
              <a:gd name="connsiteY2" fmla="*/ 29083 h 94615"/>
              <a:gd name="connsiteX3" fmla="*/ 127888 w 134239"/>
              <a:gd name="connsiteY3" fmla="*/ 29083 h 94615"/>
              <a:gd name="connsiteX4" fmla="*/ 127888 w 134239"/>
              <a:gd name="connsiteY4" fmla="*/ 44450 h 94615"/>
              <a:gd name="connsiteX5" fmla="*/ 48513 w 134239"/>
              <a:gd name="connsiteY5" fmla="*/ 44450 h 94615"/>
              <a:gd name="connsiteX6" fmla="*/ 20192 w 134239"/>
              <a:gd name="connsiteY6" fmla="*/ 88265 h 94615"/>
              <a:gd name="connsiteX7" fmla="*/ 6350 w 134239"/>
              <a:gd name="connsiteY7" fmla="*/ 75946 h 94615"/>
              <a:gd name="connsiteX8" fmla="*/ 46608 w 134239"/>
              <a:gd name="connsiteY8" fmla="*/ 6350 h 94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4239" h="94615">
                <a:moveTo>
                  <a:pt x="46608" y="6350"/>
                </a:moveTo>
                <a:lnTo>
                  <a:pt x="66039" y="6350"/>
                </a:lnTo>
                <a:cubicBezTo>
                  <a:pt x="62991" y="14097"/>
                  <a:pt x="59689" y="21716"/>
                  <a:pt x="56260" y="29083"/>
                </a:cubicBezTo>
                <a:lnTo>
                  <a:pt x="127888" y="29083"/>
                </a:lnTo>
                <a:lnTo>
                  <a:pt x="127888" y="44450"/>
                </a:lnTo>
                <a:lnTo>
                  <a:pt x="48513" y="44450"/>
                </a:lnTo>
                <a:cubicBezTo>
                  <a:pt x="40258" y="59944"/>
                  <a:pt x="30733" y="74549"/>
                  <a:pt x="20192" y="88265"/>
                </a:cubicBezTo>
                <a:cubicBezTo>
                  <a:pt x="16890" y="84708"/>
                  <a:pt x="12319" y="80518"/>
                  <a:pt x="6350" y="75946"/>
                </a:cubicBezTo>
                <a:cubicBezTo>
                  <a:pt x="24383" y="53086"/>
                  <a:pt x="37845" y="29844"/>
                  <a:pt x="4660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12865" y="1070355"/>
            <a:ext cx="130810" cy="93218"/>
          </a:xfrm>
          <a:custGeom>
            <a:avLst/>
            <a:gdLst>
              <a:gd name="connsiteX0" fmla="*/ 50419 w 130810"/>
              <a:gd name="connsiteY0" fmla="*/ 6350 h 93218"/>
              <a:gd name="connsiteX1" fmla="*/ 69850 w 130810"/>
              <a:gd name="connsiteY1" fmla="*/ 6350 h 93218"/>
              <a:gd name="connsiteX2" fmla="*/ 59817 w 130810"/>
              <a:gd name="connsiteY2" fmla="*/ 29083 h 93218"/>
              <a:gd name="connsiteX3" fmla="*/ 124460 w 130810"/>
              <a:gd name="connsiteY3" fmla="*/ 29083 h 93218"/>
              <a:gd name="connsiteX4" fmla="*/ 124460 w 130810"/>
              <a:gd name="connsiteY4" fmla="*/ 44450 h 93218"/>
              <a:gd name="connsiteX5" fmla="*/ 51435 w 130810"/>
              <a:gd name="connsiteY5" fmla="*/ 44450 h 93218"/>
              <a:gd name="connsiteX6" fmla="*/ 19304 w 130810"/>
              <a:gd name="connsiteY6" fmla="*/ 86868 h 93218"/>
              <a:gd name="connsiteX7" fmla="*/ 6350 w 130810"/>
              <a:gd name="connsiteY7" fmla="*/ 74168 h 93218"/>
              <a:gd name="connsiteX8" fmla="*/ 50419 w 130810"/>
              <a:gd name="connsiteY8" fmla="*/ 6350 h 932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30810" h="93218">
                <a:moveTo>
                  <a:pt x="50419" y="6350"/>
                </a:moveTo>
                <a:lnTo>
                  <a:pt x="69850" y="6350"/>
                </a:lnTo>
                <a:cubicBezTo>
                  <a:pt x="66675" y="14224"/>
                  <a:pt x="63373" y="21844"/>
                  <a:pt x="59817" y="29083"/>
                </a:cubicBezTo>
                <a:lnTo>
                  <a:pt x="124460" y="29083"/>
                </a:lnTo>
                <a:lnTo>
                  <a:pt x="124460" y="44450"/>
                </a:lnTo>
                <a:lnTo>
                  <a:pt x="51435" y="44450"/>
                </a:lnTo>
                <a:cubicBezTo>
                  <a:pt x="42291" y="60197"/>
                  <a:pt x="31496" y="74422"/>
                  <a:pt x="19304" y="86868"/>
                </a:cubicBezTo>
                <a:cubicBezTo>
                  <a:pt x="16002" y="83438"/>
                  <a:pt x="11684" y="79247"/>
                  <a:pt x="6350" y="74168"/>
                </a:cubicBezTo>
                <a:cubicBezTo>
                  <a:pt x="25273" y="55626"/>
                  <a:pt x="40005" y="32893"/>
                  <a:pt x="50419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07203" y="1070102"/>
            <a:ext cx="147320" cy="88138"/>
          </a:xfrm>
          <a:custGeom>
            <a:avLst/>
            <a:gdLst>
              <a:gd name="connsiteX0" fmla="*/ 66420 w 147320"/>
              <a:gd name="connsiteY0" fmla="*/ 6350 h 88138"/>
              <a:gd name="connsiteX1" fmla="*/ 87629 w 147320"/>
              <a:gd name="connsiteY1" fmla="*/ 34289 h 88138"/>
              <a:gd name="connsiteX2" fmla="*/ 76580 w 147320"/>
              <a:gd name="connsiteY2" fmla="*/ 41655 h 88138"/>
              <a:gd name="connsiteX3" fmla="*/ 140969 w 147320"/>
              <a:gd name="connsiteY3" fmla="*/ 41655 h 88138"/>
              <a:gd name="connsiteX4" fmla="*/ 140969 w 147320"/>
              <a:gd name="connsiteY4" fmla="*/ 81787 h 88138"/>
              <a:gd name="connsiteX5" fmla="*/ 123570 w 147320"/>
              <a:gd name="connsiteY5" fmla="*/ 81787 h 88138"/>
              <a:gd name="connsiteX6" fmla="*/ 123570 w 147320"/>
              <a:gd name="connsiteY6" fmla="*/ 57911 h 88138"/>
              <a:gd name="connsiteX7" fmla="*/ 23748 w 147320"/>
              <a:gd name="connsiteY7" fmla="*/ 57911 h 88138"/>
              <a:gd name="connsiteX8" fmla="*/ 23748 w 147320"/>
              <a:gd name="connsiteY8" fmla="*/ 81787 h 88138"/>
              <a:gd name="connsiteX9" fmla="*/ 6350 w 147320"/>
              <a:gd name="connsiteY9" fmla="*/ 81787 h 88138"/>
              <a:gd name="connsiteX10" fmla="*/ 6350 w 147320"/>
              <a:gd name="connsiteY10" fmla="*/ 41655 h 88138"/>
              <a:gd name="connsiteX11" fmla="*/ 70484 w 147320"/>
              <a:gd name="connsiteY11" fmla="*/ 41655 h 88138"/>
              <a:gd name="connsiteX12" fmla="*/ 52196 w 147320"/>
              <a:gd name="connsiteY12" fmla="*/ 15494 h 88138"/>
              <a:gd name="connsiteX13" fmla="*/ 66420 w 147320"/>
              <a:gd name="connsiteY13" fmla="*/ 6350 h 881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47320" h="88138">
                <a:moveTo>
                  <a:pt x="66420" y="6350"/>
                </a:moveTo>
                <a:cubicBezTo>
                  <a:pt x="74802" y="16636"/>
                  <a:pt x="81787" y="25908"/>
                  <a:pt x="87629" y="34289"/>
                </a:cubicBezTo>
                <a:lnTo>
                  <a:pt x="76580" y="41655"/>
                </a:lnTo>
                <a:lnTo>
                  <a:pt x="140969" y="41655"/>
                </a:lnTo>
                <a:lnTo>
                  <a:pt x="140969" y="81787"/>
                </a:lnTo>
                <a:lnTo>
                  <a:pt x="123570" y="81787"/>
                </a:lnTo>
                <a:lnTo>
                  <a:pt x="123570" y="57911"/>
                </a:lnTo>
                <a:lnTo>
                  <a:pt x="23748" y="57911"/>
                </a:lnTo>
                <a:lnTo>
                  <a:pt x="23748" y="81787"/>
                </a:lnTo>
                <a:lnTo>
                  <a:pt x="6350" y="81787"/>
                </a:lnTo>
                <a:lnTo>
                  <a:pt x="6350" y="41655"/>
                </a:lnTo>
                <a:lnTo>
                  <a:pt x="70484" y="41655"/>
                </a:lnTo>
                <a:cubicBezTo>
                  <a:pt x="64896" y="32892"/>
                  <a:pt x="58800" y="24256"/>
                  <a:pt x="52196" y="15494"/>
                </a:cubicBezTo>
                <a:lnTo>
                  <a:pt x="6642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94171" y="1069213"/>
            <a:ext cx="217170" cy="93725"/>
          </a:xfrm>
          <a:custGeom>
            <a:avLst/>
            <a:gdLst>
              <a:gd name="connsiteX0" fmla="*/ 104140 w 217170"/>
              <a:gd name="connsiteY0" fmla="*/ 6350 h 93725"/>
              <a:gd name="connsiteX1" fmla="*/ 127254 w 217170"/>
              <a:gd name="connsiteY1" fmla="*/ 34925 h 93725"/>
              <a:gd name="connsiteX2" fmla="*/ 116713 w 217170"/>
              <a:gd name="connsiteY2" fmla="*/ 42036 h 93725"/>
              <a:gd name="connsiteX3" fmla="*/ 210820 w 217170"/>
              <a:gd name="connsiteY3" fmla="*/ 42036 h 93725"/>
              <a:gd name="connsiteX4" fmla="*/ 210820 w 217170"/>
              <a:gd name="connsiteY4" fmla="*/ 87375 h 93725"/>
              <a:gd name="connsiteX5" fmla="*/ 192659 w 217170"/>
              <a:gd name="connsiteY5" fmla="*/ 87375 h 93725"/>
              <a:gd name="connsiteX6" fmla="*/ 192659 w 217170"/>
              <a:gd name="connsiteY6" fmla="*/ 58292 h 93725"/>
              <a:gd name="connsiteX7" fmla="*/ 24130 w 217170"/>
              <a:gd name="connsiteY7" fmla="*/ 58292 h 93725"/>
              <a:gd name="connsiteX8" fmla="*/ 24130 w 217170"/>
              <a:gd name="connsiteY8" fmla="*/ 87375 h 93725"/>
              <a:gd name="connsiteX9" fmla="*/ 6350 w 217170"/>
              <a:gd name="connsiteY9" fmla="*/ 87375 h 93725"/>
              <a:gd name="connsiteX10" fmla="*/ 6350 w 217170"/>
              <a:gd name="connsiteY10" fmla="*/ 42036 h 93725"/>
              <a:gd name="connsiteX11" fmla="*/ 108966 w 217170"/>
              <a:gd name="connsiteY11" fmla="*/ 42036 h 93725"/>
              <a:gd name="connsiteX12" fmla="*/ 89154 w 217170"/>
              <a:gd name="connsiteY12" fmla="*/ 16383 h 93725"/>
              <a:gd name="connsiteX13" fmla="*/ 104140 w 217170"/>
              <a:gd name="connsiteY13" fmla="*/ 6350 h 93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17170" h="93725">
                <a:moveTo>
                  <a:pt x="104140" y="6350"/>
                </a:moveTo>
                <a:cubicBezTo>
                  <a:pt x="113411" y="16636"/>
                  <a:pt x="121158" y="26161"/>
                  <a:pt x="127254" y="34925"/>
                </a:cubicBezTo>
                <a:lnTo>
                  <a:pt x="116713" y="42036"/>
                </a:lnTo>
                <a:lnTo>
                  <a:pt x="210820" y="42036"/>
                </a:lnTo>
                <a:lnTo>
                  <a:pt x="210820" y="87375"/>
                </a:lnTo>
                <a:lnTo>
                  <a:pt x="192659" y="87375"/>
                </a:lnTo>
                <a:lnTo>
                  <a:pt x="192659" y="58292"/>
                </a:lnTo>
                <a:lnTo>
                  <a:pt x="24130" y="58292"/>
                </a:lnTo>
                <a:lnTo>
                  <a:pt x="24130" y="87375"/>
                </a:lnTo>
                <a:lnTo>
                  <a:pt x="6350" y="87375"/>
                </a:lnTo>
                <a:lnTo>
                  <a:pt x="6350" y="42036"/>
                </a:lnTo>
                <a:lnTo>
                  <a:pt x="108966" y="42036"/>
                </a:lnTo>
                <a:cubicBezTo>
                  <a:pt x="103505" y="34289"/>
                  <a:pt x="96901" y="25653"/>
                  <a:pt x="89154" y="16383"/>
                </a:cubicBezTo>
                <a:lnTo>
                  <a:pt x="10414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90108" y="1472311"/>
            <a:ext cx="81407" cy="47497"/>
          </a:xfrm>
          <a:custGeom>
            <a:avLst/>
            <a:gdLst>
              <a:gd name="connsiteX0" fmla="*/ 6350 w 81407"/>
              <a:gd name="connsiteY0" fmla="*/ 6350 h 47497"/>
              <a:gd name="connsiteX1" fmla="*/ 6350 w 81407"/>
              <a:gd name="connsiteY1" fmla="*/ 41147 h 47497"/>
              <a:gd name="connsiteX2" fmla="*/ 75057 w 81407"/>
              <a:gd name="connsiteY2" fmla="*/ 41147 h 47497"/>
              <a:gd name="connsiteX3" fmla="*/ 75057 w 81407"/>
              <a:gd name="connsiteY3" fmla="*/ 6350 h 47497"/>
              <a:gd name="connsiteX4" fmla="*/ 6350 w 81407"/>
              <a:gd name="connsiteY4" fmla="*/ 6350 h 47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407" h="47497">
                <a:moveTo>
                  <a:pt x="6350" y="6350"/>
                </a:moveTo>
                <a:lnTo>
                  <a:pt x="6350" y="41147"/>
                </a:lnTo>
                <a:lnTo>
                  <a:pt x="75057" y="41147"/>
                </a:lnTo>
                <a:lnTo>
                  <a:pt x="75057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03494" y="1472311"/>
            <a:ext cx="81279" cy="47497"/>
          </a:xfrm>
          <a:custGeom>
            <a:avLst/>
            <a:gdLst>
              <a:gd name="connsiteX0" fmla="*/ 6350 w 81279"/>
              <a:gd name="connsiteY0" fmla="*/ 6350 h 47497"/>
              <a:gd name="connsiteX1" fmla="*/ 6350 w 81279"/>
              <a:gd name="connsiteY1" fmla="*/ 41147 h 47497"/>
              <a:gd name="connsiteX2" fmla="*/ 74929 w 81279"/>
              <a:gd name="connsiteY2" fmla="*/ 41147 h 47497"/>
              <a:gd name="connsiteX3" fmla="*/ 74929 w 81279"/>
              <a:gd name="connsiteY3" fmla="*/ 6350 h 47497"/>
              <a:gd name="connsiteX4" fmla="*/ 6350 w 81279"/>
              <a:gd name="connsiteY4" fmla="*/ 6350 h 47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279" h="47497">
                <a:moveTo>
                  <a:pt x="6350" y="6350"/>
                </a:moveTo>
                <a:lnTo>
                  <a:pt x="6350" y="41147"/>
                </a:lnTo>
                <a:lnTo>
                  <a:pt x="74929" y="41147"/>
                </a:lnTo>
                <a:lnTo>
                  <a:pt x="7492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90108" y="1387983"/>
            <a:ext cx="71628" cy="42291"/>
          </a:xfrm>
          <a:custGeom>
            <a:avLst/>
            <a:gdLst>
              <a:gd name="connsiteX0" fmla="*/ 6350 w 71628"/>
              <a:gd name="connsiteY0" fmla="*/ 6350 h 42291"/>
              <a:gd name="connsiteX1" fmla="*/ 6350 w 71628"/>
              <a:gd name="connsiteY1" fmla="*/ 35941 h 42291"/>
              <a:gd name="connsiteX2" fmla="*/ 65277 w 71628"/>
              <a:gd name="connsiteY2" fmla="*/ 35941 h 42291"/>
              <a:gd name="connsiteX3" fmla="*/ 65277 w 71628"/>
              <a:gd name="connsiteY3" fmla="*/ 6350 h 42291"/>
              <a:gd name="connsiteX4" fmla="*/ 6350 w 71628"/>
              <a:gd name="connsiteY4" fmla="*/ 6350 h 42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628" h="42291">
                <a:moveTo>
                  <a:pt x="6350" y="6350"/>
                </a:moveTo>
                <a:lnTo>
                  <a:pt x="6350" y="35941"/>
                </a:lnTo>
                <a:lnTo>
                  <a:pt x="65277" y="35941"/>
                </a:lnTo>
                <a:lnTo>
                  <a:pt x="65277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13272" y="1387983"/>
            <a:ext cx="71501" cy="42291"/>
          </a:xfrm>
          <a:custGeom>
            <a:avLst/>
            <a:gdLst>
              <a:gd name="connsiteX0" fmla="*/ 6350 w 71501"/>
              <a:gd name="connsiteY0" fmla="*/ 6350 h 42291"/>
              <a:gd name="connsiteX1" fmla="*/ 6350 w 71501"/>
              <a:gd name="connsiteY1" fmla="*/ 35941 h 42291"/>
              <a:gd name="connsiteX2" fmla="*/ 65151 w 71501"/>
              <a:gd name="connsiteY2" fmla="*/ 35941 h 42291"/>
              <a:gd name="connsiteX3" fmla="*/ 65151 w 71501"/>
              <a:gd name="connsiteY3" fmla="*/ 6350 h 42291"/>
              <a:gd name="connsiteX4" fmla="*/ 6350 w 71501"/>
              <a:gd name="connsiteY4" fmla="*/ 6350 h 42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501" h="42291">
                <a:moveTo>
                  <a:pt x="6350" y="6350"/>
                </a:moveTo>
                <a:lnTo>
                  <a:pt x="6350" y="35941"/>
                </a:lnTo>
                <a:lnTo>
                  <a:pt x="65151" y="35941"/>
                </a:lnTo>
                <a:lnTo>
                  <a:pt x="65151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85840" y="1346200"/>
            <a:ext cx="203327" cy="231647"/>
          </a:xfrm>
          <a:custGeom>
            <a:avLst/>
            <a:gdLst>
              <a:gd name="connsiteX0" fmla="*/ 92583 w 203327"/>
              <a:gd name="connsiteY0" fmla="*/ 6350 h 231647"/>
              <a:gd name="connsiteX1" fmla="*/ 110617 w 203327"/>
              <a:gd name="connsiteY1" fmla="*/ 6350 h 231647"/>
              <a:gd name="connsiteX2" fmla="*/ 110617 w 203327"/>
              <a:gd name="connsiteY2" fmla="*/ 32511 h 231647"/>
              <a:gd name="connsiteX3" fmla="*/ 187198 w 203327"/>
              <a:gd name="connsiteY3" fmla="*/ 32511 h 231647"/>
              <a:gd name="connsiteX4" fmla="*/ 187198 w 203327"/>
              <a:gd name="connsiteY4" fmla="*/ 100838 h 231647"/>
              <a:gd name="connsiteX5" fmla="*/ 169545 w 203327"/>
              <a:gd name="connsiteY5" fmla="*/ 100838 h 231647"/>
              <a:gd name="connsiteX6" fmla="*/ 169545 w 203327"/>
              <a:gd name="connsiteY6" fmla="*/ 93472 h 231647"/>
              <a:gd name="connsiteX7" fmla="*/ 110617 w 203327"/>
              <a:gd name="connsiteY7" fmla="*/ 93472 h 231647"/>
              <a:gd name="connsiteX8" fmla="*/ 110617 w 203327"/>
              <a:gd name="connsiteY8" fmla="*/ 116839 h 231647"/>
              <a:gd name="connsiteX9" fmla="*/ 196977 w 203327"/>
              <a:gd name="connsiteY9" fmla="*/ 116839 h 231647"/>
              <a:gd name="connsiteX10" fmla="*/ 196977 w 203327"/>
              <a:gd name="connsiteY10" fmla="*/ 191135 h 231647"/>
              <a:gd name="connsiteX11" fmla="*/ 179324 w 203327"/>
              <a:gd name="connsiteY11" fmla="*/ 191135 h 231647"/>
              <a:gd name="connsiteX12" fmla="*/ 179324 w 203327"/>
              <a:gd name="connsiteY12" fmla="*/ 182880 h 231647"/>
              <a:gd name="connsiteX13" fmla="*/ 110617 w 203327"/>
              <a:gd name="connsiteY13" fmla="*/ 182880 h 231647"/>
              <a:gd name="connsiteX14" fmla="*/ 110617 w 203327"/>
              <a:gd name="connsiteY14" fmla="*/ 225297 h 231647"/>
              <a:gd name="connsiteX15" fmla="*/ 92583 w 203327"/>
              <a:gd name="connsiteY15" fmla="*/ 225297 h 231647"/>
              <a:gd name="connsiteX16" fmla="*/ 92583 w 203327"/>
              <a:gd name="connsiteY16" fmla="*/ 182880 h 231647"/>
              <a:gd name="connsiteX17" fmla="*/ 24003 w 203327"/>
              <a:gd name="connsiteY17" fmla="*/ 182880 h 231647"/>
              <a:gd name="connsiteX18" fmla="*/ 24003 w 203327"/>
              <a:gd name="connsiteY18" fmla="*/ 191135 h 231647"/>
              <a:gd name="connsiteX19" fmla="*/ 6350 w 203327"/>
              <a:gd name="connsiteY19" fmla="*/ 191135 h 231647"/>
              <a:gd name="connsiteX20" fmla="*/ 6350 w 203327"/>
              <a:gd name="connsiteY20" fmla="*/ 116839 h 231647"/>
              <a:gd name="connsiteX21" fmla="*/ 92583 w 203327"/>
              <a:gd name="connsiteY21" fmla="*/ 116839 h 231647"/>
              <a:gd name="connsiteX22" fmla="*/ 92583 w 203327"/>
              <a:gd name="connsiteY22" fmla="*/ 93472 h 231647"/>
              <a:gd name="connsiteX23" fmla="*/ 33782 w 203327"/>
              <a:gd name="connsiteY23" fmla="*/ 93472 h 231647"/>
              <a:gd name="connsiteX24" fmla="*/ 33782 w 203327"/>
              <a:gd name="connsiteY24" fmla="*/ 100838 h 231647"/>
              <a:gd name="connsiteX25" fmla="*/ 16129 w 203327"/>
              <a:gd name="connsiteY25" fmla="*/ 100838 h 231647"/>
              <a:gd name="connsiteX26" fmla="*/ 16129 w 203327"/>
              <a:gd name="connsiteY26" fmla="*/ 32511 h 231647"/>
              <a:gd name="connsiteX27" fmla="*/ 92583 w 203327"/>
              <a:gd name="connsiteY27" fmla="*/ 32511 h 231647"/>
              <a:gd name="connsiteX28" fmla="*/ 92583 w 203327"/>
              <a:gd name="connsiteY28" fmla="*/ 6350 h 2316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203327" h="231647">
                <a:moveTo>
                  <a:pt x="92583" y="6350"/>
                </a:moveTo>
                <a:lnTo>
                  <a:pt x="110617" y="6350"/>
                </a:lnTo>
                <a:lnTo>
                  <a:pt x="110617" y="32511"/>
                </a:lnTo>
                <a:lnTo>
                  <a:pt x="187198" y="32511"/>
                </a:lnTo>
                <a:lnTo>
                  <a:pt x="187198" y="100838"/>
                </a:lnTo>
                <a:lnTo>
                  <a:pt x="169545" y="100838"/>
                </a:lnTo>
                <a:lnTo>
                  <a:pt x="169545" y="93472"/>
                </a:lnTo>
                <a:lnTo>
                  <a:pt x="110617" y="93472"/>
                </a:lnTo>
                <a:lnTo>
                  <a:pt x="110617" y="116839"/>
                </a:lnTo>
                <a:lnTo>
                  <a:pt x="196977" y="116839"/>
                </a:lnTo>
                <a:lnTo>
                  <a:pt x="196977" y="191135"/>
                </a:lnTo>
                <a:lnTo>
                  <a:pt x="179324" y="191135"/>
                </a:lnTo>
                <a:lnTo>
                  <a:pt x="179324" y="182880"/>
                </a:lnTo>
                <a:lnTo>
                  <a:pt x="110617" y="182880"/>
                </a:lnTo>
                <a:lnTo>
                  <a:pt x="110617" y="225297"/>
                </a:lnTo>
                <a:lnTo>
                  <a:pt x="92583" y="225297"/>
                </a:lnTo>
                <a:lnTo>
                  <a:pt x="92583" y="182880"/>
                </a:lnTo>
                <a:lnTo>
                  <a:pt x="24003" y="182880"/>
                </a:lnTo>
                <a:lnTo>
                  <a:pt x="24003" y="191135"/>
                </a:lnTo>
                <a:lnTo>
                  <a:pt x="6350" y="191135"/>
                </a:lnTo>
                <a:lnTo>
                  <a:pt x="6350" y="116839"/>
                </a:lnTo>
                <a:lnTo>
                  <a:pt x="92583" y="116839"/>
                </a:lnTo>
                <a:lnTo>
                  <a:pt x="92583" y="93472"/>
                </a:lnTo>
                <a:lnTo>
                  <a:pt x="33782" y="93472"/>
                </a:lnTo>
                <a:lnTo>
                  <a:pt x="33782" y="100838"/>
                </a:lnTo>
                <a:lnTo>
                  <a:pt x="16129" y="100838"/>
                </a:lnTo>
                <a:lnTo>
                  <a:pt x="16129" y="32511"/>
                </a:lnTo>
                <a:lnTo>
                  <a:pt x="92583" y="32511"/>
                </a:lnTo>
                <a:lnTo>
                  <a:pt x="92583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56547" y="1034796"/>
            <a:ext cx="1335023" cy="577596"/>
          </a:xfrm>
          <a:custGeom>
            <a:avLst/>
            <a:gdLst>
              <a:gd name="connsiteX0" fmla="*/ 19050 w 1335023"/>
              <a:gd name="connsiteY0" fmla="*/ 558545 h 577596"/>
              <a:gd name="connsiteX1" fmla="*/ 1315973 w 1335023"/>
              <a:gd name="connsiteY1" fmla="*/ 558545 h 577596"/>
              <a:gd name="connsiteX2" fmla="*/ 1315973 w 1335023"/>
              <a:gd name="connsiteY2" fmla="*/ 19050 h 577596"/>
              <a:gd name="connsiteX3" fmla="*/ 19050 w 1335023"/>
              <a:gd name="connsiteY3" fmla="*/ 19050 h 577596"/>
              <a:gd name="connsiteX4" fmla="*/ 19050 w 1335023"/>
              <a:gd name="connsiteY4" fmla="*/ 558545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5023" h="577596">
                <a:moveTo>
                  <a:pt x="19050" y="558545"/>
                </a:moveTo>
                <a:lnTo>
                  <a:pt x="1315973" y="558545"/>
                </a:lnTo>
                <a:lnTo>
                  <a:pt x="1315973" y="19050"/>
                </a:lnTo>
                <a:lnTo>
                  <a:pt x="19050" y="19050"/>
                </a:lnTo>
                <a:lnTo>
                  <a:pt x="19050" y="5585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15906" y="1362455"/>
            <a:ext cx="174498" cy="80772"/>
          </a:xfrm>
          <a:custGeom>
            <a:avLst/>
            <a:gdLst>
              <a:gd name="connsiteX0" fmla="*/ 155956 w 174498"/>
              <a:gd name="connsiteY0" fmla="*/ 6350 h 80772"/>
              <a:gd name="connsiteX1" fmla="*/ 168148 w 174498"/>
              <a:gd name="connsiteY1" fmla="*/ 17652 h 80772"/>
              <a:gd name="connsiteX2" fmla="*/ 14859 w 174498"/>
              <a:gd name="connsiteY2" fmla="*/ 74422 h 80772"/>
              <a:gd name="connsiteX3" fmla="*/ 6350 w 174498"/>
              <a:gd name="connsiteY3" fmla="*/ 59690 h 80772"/>
              <a:gd name="connsiteX4" fmla="*/ 155956 w 174498"/>
              <a:gd name="connsiteY4" fmla="*/ 6350 h 80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4498" h="80772">
                <a:moveTo>
                  <a:pt x="155956" y="6350"/>
                </a:moveTo>
                <a:lnTo>
                  <a:pt x="168148" y="17652"/>
                </a:lnTo>
                <a:cubicBezTo>
                  <a:pt x="125603" y="46355"/>
                  <a:pt x="74549" y="65277"/>
                  <a:pt x="14859" y="74422"/>
                </a:cubicBezTo>
                <a:cubicBezTo>
                  <a:pt x="12192" y="69088"/>
                  <a:pt x="9271" y="64135"/>
                  <a:pt x="6350" y="59690"/>
                </a:cubicBezTo>
                <a:cubicBezTo>
                  <a:pt x="67056" y="49657"/>
                  <a:pt x="116967" y="31877"/>
                  <a:pt x="155956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55429" y="1352803"/>
            <a:ext cx="69469" cy="43688"/>
          </a:xfrm>
          <a:custGeom>
            <a:avLst/>
            <a:gdLst>
              <a:gd name="connsiteX0" fmla="*/ 16636 w 69469"/>
              <a:gd name="connsiteY0" fmla="*/ 6350 h 43688"/>
              <a:gd name="connsiteX1" fmla="*/ 6350 w 69469"/>
              <a:gd name="connsiteY1" fmla="*/ 22479 h 43688"/>
              <a:gd name="connsiteX2" fmla="*/ 38989 w 69469"/>
              <a:gd name="connsiteY2" fmla="*/ 37338 h 43688"/>
              <a:gd name="connsiteX3" fmla="*/ 63118 w 69469"/>
              <a:gd name="connsiteY3" fmla="*/ 6350 h 43688"/>
              <a:gd name="connsiteX4" fmla="*/ 16636 w 69469"/>
              <a:gd name="connsiteY4" fmla="*/ 6350 h 43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469" h="43688">
                <a:moveTo>
                  <a:pt x="16636" y="6350"/>
                </a:moveTo>
                <a:cubicBezTo>
                  <a:pt x="13207" y="11811"/>
                  <a:pt x="9778" y="17272"/>
                  <a:pt x="6350" y="22479"/>
                </a:cubicBezTo>
                <a:cubicBezTo>
                  <a:pt x="16890" y="27178"/>
                  <a:pt x="27813" y="32131"/>
                  <a:pt x="38989" y="37338"/>
                </a:cubicBezTo>
                <a:cubicBezTo>
                  <a:pt x="49276" y="28575"/>
                  <a:pt x="57277" y="18288"/>
                  <a:pt x="63118" y="6350"/>
                </a:cubicBezTo>
                <a:lnTo>
                  <a:pt x="1663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20606" y="1337817"/>
            <a:ext cx="141731" cy="71882"/>
          </a:xfrm>
          <a:custGeom>
            <a:avLst/>
            <a:gdLst>
              <a:gd name="connsiteX0" fmla="*/ 124840 w 141731"/>
              <a:gd name="connsiteY0" fmla="*/ 6350 h 71882"/>
              <a:gd name="connsiteX1" fmla="*/ 135381 w 141731"/>
              <a:gd name="connsiteY1" fmla="*/ 18923 h 71882"/>
              <a:gd name="connsiteX2" fmla="*/ 13715 w 141731"/>
              <a:gd name="connsiteY2" fmla="*/ 65532 h 71882"/>
              <a:gd name="connsiteX3" fmla="*/ 6350 w 141731"/>
              <a:gd name="connsiteY3" fmla="*/ 50546 h 71882"/>
              <a:gd name="connsiteX4" fmla="*/ 124840 w 141731"/>
              <a:gd name="connsiteY4" fmla="*/ 6350 h 718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731" h="71882">
                <a:moveTo>
                  <a:pt x="124840" y="6350"/>
                </a:moveTo>
                <a:lnTo>
                  <a:pt x="135381" y="18923"/>
                </a:lnTo>
                <a:cubicBezTo>
                  <a:pt x="94614" y="41783"/>
                  <a:pt x="53975" y="57404"/>
                  <a:pt x="13715" y="65532"/>
                </a:cubicBezTo>
                <a:cubicBezTo>
                  <a:pt x="10540" y="58547"/>
                  <a:pt x="8127" y="53594"/>
                  <a:pt x="6350" y="50546"/>
                </a:cubicBezTo>
                <a:cubicBezTo>
                  <a:pt x="48767" y="41910"/>
                  <a:pt x="88264" y="27178"/>
                  <a:pt x="124840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18598" y="1320672"/>
            <a:ext cx="123190" cy="122936"/>
          </a:xfrm>
          <a:custGeom>
            <a:avLst/>
            <a:gdLst>
              <a:gd name="connsiteX0" fmla="*/ 53213 w 123190"/>
              <a:gd name="connsiteY0" fmla="*/ 6350 h 122936"/>
              <a:gd name="connsiteX1" fmla="*/ 69342 w 123190"/>
              <a:gd name="connsiteY1" fmla="*/ 11430 h 122936"/>
              <a:gd name="connsiteX2" fmla="*/ 62103 w 123190"/>
              <a:gd name="connsiteY2" fmla="*/ 23749 h 122936"/>
              <a:gd name="connsiteX3" fmla="*/ 116840 w 123190"/>
              <a:gd name="connsiteY3" fmla="*/ 23749 h 122936"/>
              <a:gd name="connsiteX4" fmla="*/ 116840 w 123190"/>
              <a:gd name="connsiteY4" fmla="*/ 38227 h 122936"/>
              <a:gd name="connsiteX5" fmla="*/ 91185 w 123190"/>
              <a:gd name="connsiteY5" fmla="*/ 76708 h 122936"/>
              <a:gd name="connsiteX6" fmla="*/ 116205 w 123190"/>
              <a:gd name="connsiteY6" fmla="*/ 88265 h 122936"/>
              <a:gd name="connsiteX7" fmla="*/ 106426 w 123190"/>
              <a:gd name="connsiteY7" fmla="*/ 103632 h 122936"/>
              <a:gd name="connsiteX8" fmla="*/ 77596 w 123190"/>
              <a:gd name="connsiteY8" fmla="*/ 88011 h 122936"/>
              <a:gd name="connsiteX9" fmla="*/ 13969 w 123190"/>
              <a:gd name="connsiteY9" fmla="*/ 116586 h 122936"/>
              <a:gd name="connsiteX10" fmla="*/ 6350 w 123190"/>
              <a:gd name="connsiteY10" fmla="*/ 100965 h 122936"/>
              <a:gd name="connsiteX11" fmla="*/ 61468 w 123190"/>
              <a:gd name="connsiteY11" fmla="*/ 79755 h 122936"/>
              <a:gd name="connsiteX12" fmla="*/ 21335 w 123190"/>
              <a:gd name="connsiteY12" fmla="*/ 59690 h 122936"/>
              <a:gd name="connsiteX13" fmla="*/ 35179 w 123190"/>
              <a:gd name="connsiteY13" fmla="*/ 38480 h 122936"/>
              <a:gd name="connsiteX14" fmla="*/ 9652 w 123190"/>
              <a:gd name="connsiteY14" fmla="*/ 38480 h 122936"/>
              <a:gd name="connsiteX15" fmla="*/ 9652 w 123190"/>
              <a:gd name="connsiteY15" fmla="*/ 23749 h 122936"/>
              <a:gd name="connsiteX16" fmla="*/ 43688 w 123190"/>
              <a:gd name="connsiteY16" fmla="*/ 23749 h 122936"/>
              <a:gd name="connsiteX17" fmla="*/ 53213 w 123190"/>
              <a:gd name="connsiteY17" fmla="*/ 6350 h 122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23190" h="122936">
                <a:moveTo>
                  <a:pt x="53213" y="6350"/>
                </a:moveTo>
                <a:lnTo>
                  <a:pt x="69342" y="11430"/>
                </a:lnTo>
                <a:cubicBezTo>
                  <a:pt x="66929" y="15621"/>
                  <a:pt x="64516" y="19685"/>
                  <a:pt x="62103" y="23749"/>
                </a:cubicBezTo>
                <a:lnTo>
                  <a:pt x="116840" y="23749"/>
                </a:lnTo>
                <a:lnTo>
                  <a:pt x="116840" y="38227"/>
                </a:lnTo>
                <a:cubicBezTo>
                  <a:pt x="111252" y="52832"/>
                  <a:pt x="102616" y="65659"/>
                  <a:pt x="91185" y="76708"/>
                </a:cubicBezTo>
                <a:cubicBezTo>
                  <a:pt x="99314" y="80518"/>
                  <a:pt x="107695" y="84455"/>
                  <a:pt x="116205" y="88265"/>
                </a:cubicBezTo>
                <a:lnTo>
                  <a:pt x="106426" y="103632"/>
                </a:lnTo>
                <a:cubicBezTo>
                  <a:pt x="97155" y="98425"/>
                  <a:pt x="87503" y="93218"/>
                  <a:pt x="77596" y="88011"/>
                </a:cubicBezTo>
                <a:cubicBezTo>
                  <a:pt x="60706" y="100076"/>
                  <a:pt x="39496" y="109601"/>
                  <a:pt x="13969" y="116586"/>
                </a:cubicBezTo>
                <a:cubicBezTo>
                  <a:pt x="11557" y="111887"/>
                  <a:pt x="9017" y="106680"/>
                  <a:pt x="6350" y="100965"/>
                </a:cubicBezTo>
                <a:cubicBezTo>
                  <a:pt x="28067" y="96138"/>
                  <a:pt x="46482" y="89027"/>
                  <a:pt x="61468" y="79755"/>
                </a:cubicBezTo>
                <a:cubicBezTo>
                  <a:pt x="48641" y="73279"/>
                  <a:pt x="35306" y="66548"/>
                  <a:pt x="21335" y="59690"/>
                </a:cubicBezTo>
                <a:cubicBezTo>
                  <a:pt x="26034" y="52832"/>
                  <a:pt x="30733" y="45719"/>
                  <a:pt x="35179" y="38480"/>
                </a:cubicBezTo>
                <a:lnTo>
                  <a:pt x="9652" y="38480"/>
                </a:lnTo>
                <a:lnTo>
                  <a:pt x="9652" y="23749"/>
                </a:lnTo>
                <a:lnTo>
                  <a:pt x="43688" y="23749"/>
                </a:lnTo>
                <a:cubicBezTo>
                  <a:pt x="46863" y="18034"/>
                  <a:pt x="50165" y="12319"/>
                  <a:pt x="53213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29115" y="1311021"/>
            <a:ext cx="109601" cy="64261"/>
          </a:xfrm>
          <a:custGeom>
            <a:avLst/>
            <a:gdLst>
              <a:gd name="connsiteX0" fmla="*/ 92202 w 109601"/>
              <a:gd name="connsiteY0" fmla="*/ 6350 h 64261"/>
              <a:gd name="connsiteX1" fmla="*/ 103251 w 109601"/>
              <a:gd name="connsiteY1" fmla="*/ 18033 h 64261"/>
              <a:gd name="connsiteX2" fmla="*/ 14731 w 109601"/>
              <a:gd name="connsiteY2" fmla="*/ 57911 h 64261"/>
              <a:gd name="connsiteX3" fmla="*/ 6350 w 109601"/>
              <a:gd name="connsiteY3" fmla="*/ 43179 h 64261"/>
              <a:gd name="connsiteX4" fmla="*/ 92202 w 109601"/>
              <a:gd name="connsiteY4" fmla="*/ 6350 h 642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01" h="64261">
                <a:moveTo>
                  <a:pt x="92202" y="6350"/>
                </a:moveTo>
                <a:lnTo>
                  <a:pt x="103251" y="18033"/>
                </a:lnTo>
                <a:cubicBezTo>
                  <a:pt x="75310" y="35432"/>
                  <a:pt x="45846" y="48767"/>
                  <a:pt x="14731" y="57911"/>
                </a:cubicBezTo>
                <a:cubicBezTo>
                  <a:pt x="12445" y="53086"/>
                  <a:pt x="9525" y="48132"/>
                  <a:pt x="6350" y="43179"/>
                </a:cubicBezTo>
                <a:cubicBezTo>
                  <a:pt x="34670" y="35813"/>
                  <a:pt x="63372" y="23494"/>
                  <a:pt x="9220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64776" y="1267586"/>
            <a:ext cx="56896" cy="99313"/>
          </a:xfrm>
          <a:custGeom>
            <a:avLst/>
            <a:gdLst>
              <a:gd name="connsiteX0" fmla="*/ 8890 w 56896"/>
              <a:gd name="connsiteY0" fmla="*/ 6350 h 99313"/>
              <a:gd name="connsiteX1" fmla="*/ 6350 w 56896"/>
              <a:gd name="connsiteY1" fmla="*/ 11811 h 99313"/>
              <a:gd name="connsiteX2" fmla="*/ 28702 w 56896"/>
              <a:gd name="connsiteY2" fmla="*/ 92963 h 99313"/>
              <a:gd name="connsiteX3" fmla="*/ 50545 w 56896"/>
              <a:gd name="connsiteY3" fmla="*/ 6350 h 99313"/>
              <a:gd name="connsiteX4" fmla="*/ 8890 w 56896"/>
              <a:gd name="connsiteY4" fmla="*/ 6350 h 993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896" h="99313">
                <a:moveTo>
                  <a:pt x="8890" y="6350"/>
                </a:moveTo>
                <a:cubicBezTo>
                  <a:pt x="8128" y="8255"/>
                  <a:pt x="7239" y="10033"/>
                  <a:pt x="6350" y="11811"/>
                </a:cubicBezTo>
                <a:cubicBezTo>
                  <a:pt x="9017" y="43434"/>
                  <a:pt x="16509" y="70485"/>
                  <a:pt x="28702" y="92963"/>
                </a:cubicBezTo>
                <a:cubicBezTo>
                  <a:pt x="40640" y="71120"/>
                  <a:pt x="47879" y="42291"/>
                  <a:pt x="50545" y="6350"/>
                </a:cubicBezTo>
                <a:lnTo>
                  <a:pt x="889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0156" y="1217930"/>
            <a:ext cx="46228" cy="48894"/>
          </a:xfrm>
          <a:custGeom>
            <a:avLst/>
            <a:gdLst>
              <a:gd name="connsiteX0" fmla="*/ 19176 w 46228"/>
              <a:gd name="connsiteY0" fmla="*/ 6350 h 48894"/>
              <a:gd name="connsiteX1" fmla="*/ 39877 w 46228"/>
              <a:gd name="connsiteY1" fmla="*/ 32766 h 48894"/>
              <a:gd name="connsiteX2" fmla="*/ 26034 w 46228"/>
              <a:gd name="connsiteY2" fmla="*/ 42544 h 48894"/>
              <a:gd name="connsiteX3" fmla="*/ 6350 w 46228"/>
              <a:gd name="connsiteY3" fmla="*/ 15112 h 48894"/>
              <a:gd name="connsiteX4" fmla="*/ 19176 w 46228"/>
              <a:gd name="connsiteY4" fmla="*/ 6350 h 488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228" h="48894">
                <a:moveTo>
                  <a:pt x="19176" y="6350"/>
                </a:moveTo>
                <a:cubicBezTo>
                  <a:pt x="25780" y="14605"/>
                  <a:pt x="32765" y="23367"/>
                  <a:pt x="39877" y="32766"/>
                </a:cubicBezTo>
                <a:lnTo>
                  <a:pt x="26034" y="42544"/>
                </a:lnTo>
                <a:cubicBezTo>
                  <a:pt x="19557" y="32892"/>
                  <a:pt x="12953" y="23748"/>
                  <a:pt x="6350" y="15112"/>
                </a:cubicBezTo>
                <a:lnTo>
                  <a:pt x="1917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02292" y="1216913"/>
            <a:ext cx="49276" cy="51435"/>
          </a:xfrm>
          <a:custGeom>
            <a:avLst/>
            <a:gdLst>
              <a:gd name="connsiteX0" fmla="*/ 29082 w 49276"/>
              <a:gd name="connsiteY0" fmla="*/ 6350 h 51435"/>
              <a:gd name="connsiteX1" fmla="*/ 42926 w 49276"/>
              <a:gd name="connsiteY1" fmla="*/ 15494 h 51435"/>
              <a:gd name="connsiteX2" fmla="*/ 18414 w 49276"/>
              <a:gd name="connsiteY2" fmla="*/ 45085 h 51435"/>
              <a:gd name="connsiteX3" fmla="*/ 6350 w 49276"/>
              <a:gd name="connsiteY3" fmla="*/ 35813 h 51435"/>
              <a:gd name="connsiteX4" fmla="*/ 29082 w 49276"/>
              <a:gd name="connsiteY4" fmla="*/ 6350 h 51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276" h="51435">
                <a:moveTo>
                  <a:pt x="29082" y="6350"/>
                </a:moveTo>
                <a:lnTo>
                  <a:pt x="42926" y="15494"/>
                </a:lnTo>
                <a:cubicBezTo>
                  <a:pt x="34797" y="26161"/>
                  <a:pt x="26669" y="36068"/>
                  <a:pt x="18414" y="45085"/>
                </a:cubicBezTo>
                <a:cubicBezTo>
                  <a:pt x="14985" y="42163"/>
                  <a:pt x="11048" y="38988"/>
                  <a:pt x="6350" y="35813"/>
                </a:cubicBezTo>
                <a:cubicBezTo>
                  <a:pt x="14096" y="26669"/>
                  <a:pt x="21716" y="16891"/>
                  <a:pt x="2908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18853" y="1211325"/>
            <a:ext cx="129031" cy="128016"/>
          </a:xfrm>
          <a:custGeom>
            <a:avLst/>
            <a:gdLst>
              <a:gd name="connsiteX0" fmla="*/ 63245 w 129031"/>
              <a:gd name="connsiteY0" fmla="*/ 6350 h 128016"/>
              <a:gd name="connsiteX1" fmla="*/ 79755 w 129031"/>
              <a:gd name="connsiteY1" fmla="*/ 6350 h 128016"/>
              <a:gd name="connsiteX2" fmla="*/ 79755 w 129031"/>
              <a:gd name="connsiteY2" fmla="*/ 56261 h 128016"/>
              <a:gd name="connsiteX3" fmla="*/ 122681 w 129031"/>
              <a:gd name="connsiteY3" fmla="*/ 56261 h 128016"/>
              <a:gd name="connsiteX4" fmla="*/ 122681 w 129031"/>
              <a:gd name="connsiteY4" fmla="*/ 70993 h 128016"/>
              <a:gd name="connsiteX5" fmla="*/ 79755 w 129031"/>
              <a:gd name="connsiteY5" fmla="*/ 70993 h 128016"/>
              <a:gd name="connsiteX6" fmla="*/ 79755 w 129031"/>
              <a:gd name="connsiteY6" fmla="*/ 84709 h 128016"/>
              <a:gd name="connsiteX7" fmla="*/ 86486 w 129031"/>
              <a:gd name="connsiteY7" fmla="*/ 77088 h 128016"/>
              <a:gd name="connsiteX8" fmla="*/ 121284 w 129031"/>
              <a:gd name="connsiteY8" fmla="*/ 103886 h 128016"/>
              <a:gd name="connsiteX9" fmla="*/ 110616 w 129031"/>
              <a:gd name="connsiteY9" fmla="*/ 116332 h 128016"/>
              <a:gd name="connsiteX10" fmla="*/ 79755 w 129031"/>
              <a:gd name="connsiteY10" fmla="*/ 90170 h 128016"/>
              <a:gd name="connsiteX11" fmla="*/ 79755 w 129031"/>
              <a:gd name="connsiteY11" fmla="*/ 115697 h 128016"/>
              <a:gd name="connsiteX12" fmla="*/ 63245 w 129031"/>
              <a:gd name="connsiteY12" fmla="*/ 115697 h 128016"/>
              <a:gd name="connsiteX13" fmla="*/ 63245 w 129031"/>
              <a:gd name="connsiteY13" fmla="*/ 84455 h 128016"/>
              <a:gd name="connsiteX14" fmla="*/ 15875 w 129031"/>
              <a:gd name="connsiteY14" fmla="*/ 121666 h 128016"/>
              <a:gd name="connsiteX15" fmla="*/ 6350 w 129031"/>
              <a:gd name="connsiteY15" fmla="*/ 108077 h 128016"/>
              <a:gd name="connsiteX16" fmla="*/ 57911 w 129031"/>
              <a:gd name="connsiteY16" fmla="*/ 70993 h 128016"/>
              <a:gd name="connsiteX17" fmla="*/ 11938 w 129031"/>
              <a:gd name="connsiteY17" fmla="*/ 70993 h 128016"/>
              <a:gd name="connsiteX18" fmla="*/ 11938 w 129031"/>
              <a:gd name="connsiteY18" fmla="*/ 56261 h 128016"/>
              <a:gd name="connsiteX19" fmla="*/ 63245 w 129031"/>
              <a:gd name="connsiteY19" fmla="*/ 56261 h 128016"/>
              <a:gd name="connsiteX20" fmla="*/ 63245 w 129031"/>
              <a:gd name="connsiteY20" fmla="*/ 6350 h 1280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129031" h="128016">
                <a:moveTo>
                  <a:pt x="63245" y="6350"/>
                </a:moveTo>
                <a:lnTo>
                  <a:pt x="79755" y="6350"/>
                </a:lnTo>
                <a:lnTo>
                  <a:pt x="79755" y="56261"/>
                </a:lnTo>
                <a:lnTo>
                  <a:pt x="122681" y="56261"/>
                </a:lnTo>
                <a:lnTo>
                  <a:pt x="122681" y="70993"/>
                </a:lnTo>
                <a:lnTo>
                  <a:pt x="79755" y="70993"/>
                </a:lnTo>
                <a:lnTo>
                  <a:pt x="79755" y="84709"/>
                </a:lnTo>
                <a:lnTo>
                  <a:pt x="86486" y="77088"/>
                </a:lnTo>
                <a:cubicBezTo>
                  <a:pt x="100329" y="87122"/>
                  <a:pt x="111886" y="96138"/>
                  <a:pt x="121284" y="103886"/>
                </a:cubicBezTo>
                <a:lnTo>
                  <a:pt x="110616" y="116332"/>
                </a:lnTo>
                <a:cubicBezTo>
                  <a:pt x="102361" y="108585"/>
                  <a:pt x="92075" y="99949"/>
                  <a:pt x="79755" y="90170"/>
                </a:cubicBezTo>
                <a:lnTo>
                  <a:pt x="79755" y="115697"/>
                </a:lnTo>
                <a:lnTo>
                  <a:pt x="63245" y="115697"/>
                </a:lnTo>
                <a:lnTo>
                  <a:pt x="63245" y="84455"/>
                </a:lnTo>
                <a:cubicBezTo>
                  <a:pt x="49656" y="98552"/>
                  <a:pt x="33908" y="110998"/>
                  <a:pt x="15875" y="121666"/>
                </a:cubicBezTo>
                <a:cubicBezTo>
                  <a:pt x="13080" y="117348"/>
                  <a:pt x="9905" y="112902"/>
                  <a:pt x="6350" y="108077"/>
                </a:cubicBezTo>
                <a:cubicBezTo>
                  <a:pt x="25018" y="97916"/>
                  <a:pt x="42290" y="85598"/>
                  <a:pt x="57911" y="70993"/>
                </a:cubicBezTo>
                <a:lnTo>
                  <a:pt x="11938" y="70993"/>
                </a:lnTo>
                <a:lnTo>
                  <a:pt x="11938" y="56261"/>
                </a:lnTo>
                <a:lnTo>
                  <a:pt x="63245" y="56261"/>
                </a:lnTo>
                <a:lnTo>
                  <a:pt x="63245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25279" y="1209294"/>
            <a:ext cx="131698" cy="235204"/>
          </a:xfrm>
          <a:custGeom>
            <a:avLst/>
            <a:gdLst>
              <a:gd name="connsiteX0" fmla="*/ 46735 w 131698"/>
              <a:gd name="connsiteY0" fmla="*/ 6350 h 235204"/>
              <a:gd name="connsiteX1" fmla="*/ 64642 w 131698"/>
              <a:gd name="connsiteY1" fmla="*/ 9016 h 235204"/>
              <a:gd name="connsiteX2" fmla="*/ 53720 w 131698"/>
              <a:gd name="connsiteY2" fmla="*/ 49402 h 235204"/>
              <a:gd name="connsiteX3" fmla="*/ 122046 w 131698"/>
              <a:gd name="connsiteY3" fmla="*/ 49402 h 235204"/>
              <a:gd name="connsiteX4" fmla="*/ 122046 w 131698"/>
              <a:gd name="connsiteY4" fmla="*/ 64642 h 235204"/>
              <a:gd name="connsiteX5" fmla="*/ 107950 w 131698"/>
              <a:gd name="connsiteY5" fmla="*/ 64642 h 235204"/>
              <a:gd name="connsiteX6" fmla="*/ 79375 w 131698"/>
              <a:gd name="connsiteY6" fmla="*/ 168783 h 235204"/>
              <a:gd name="connsiteX7" fmla="*/ 125348 w 131698"/>
              <a:gd name="connsiteY7" fmla="*/ 209041 h 235204"/>
              <a:gd name="connsiteX8" fmla="*/ 113283 w 131698"/>
              <a:gd name="connsiteY8" fmla="*/ 226694 h 235204"/>
              <a:gd name="connsiteX9" fmla="*/ 67944 w 131698"/>
              <a:gd name="connsiteY9" fmla="*/ 184658 h 235204"/>
              <a:gd name="connsiteX10" fmla="*/ 19050 w 131698"/>
              <a:gd name="connsiteY10" fmla="*/ 228853 h 235204"/>
              <a:gd name="connsiteX11" fmla="*/ 6350 w 131698"/>
              <a:gd name="connsiteY11" fmla="*/ 214883 h 235204"/>
              <a:gd name="connsiteX12" fmla="*/ 57022 w 131698"/>
              <a:gd name="connsiteY12" fmla="*/ 168147 h 235204"/>
              <a:gd name="connsiteX13" fmla="*/ 33146 w 131698"/>
              <a:gd name="connsiteY13" fmla="*/ 96011 h 235204"/>
              <a:gd name="connsiteX14" fmla="*/ 23367 w 131698"/>
              <a:gd name="connsiteY14" fmla="*/ 111505 h 235204"/>
              <a:gd name="connsiteX15" fmla="*/ 12191 w 131698"/>
              <a:gd name="connsiteY15" fmla="*/ 97155 h 235204"/>
              <a:gd name="connsiteX16" fmla="*/ 46735 w 131698"/>
              <a:gd name="connsiteY16" fmla="*/ 6350 h 2352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</a:cxnLst>
            <a:rect l="l" t="t" r="r" b="b"/>
            <a:pathLst>
              <a:path w="131698" h="235204">
                <a:moveTo>
                  <a:pt x="46735" y="6350"/>
                </a:moveTo>
                <a:lnTo>
                  <a:pt x="64642" y="9016"/>
                </a:lnTo>
                <a:cubicBezTo>
                  <a:pt x="61467" y="23494"/>
                  <a:pt x="57911" y="36956"/>
                  <a:pt x="53720" y="49402"/>
                </a:cubicBezTo>
                <a:lnTo>
                  <a:pt x="122046" y="49402"/>
                </a:lnTo>
                <a:lnTo>
                  <a:pt x="122046" y="64642"/>
                </a:lnTo>
                <a:lnTo>
                  <a:pt x="107950" y="64642"/>
                </a:lnTo>
                <a:cubicBezTo>
                  <a:pt x="104266" y="108330"/>
                  <a:pt x="94741" y="143128"/>
                  <a:pt x="79375" y="168783"/>
                </a:cubicBezTo>
                <a:cubicBezTo>
                  <a:pt x="91439" y="185166"/>
                  <a:pt x="106806" y="198627"/>
                  <a:pt x="125348" y="209041"/>
                </a:cubicBezTo>
                <a:cubicBezTo>
                  <a:pt x="120650" y="215519"/>
                  <a:pt x="116585" y="221488"/>
                  <a:pt x="113283" y="226694"/>
                </a:cubicBezTo>
                <a:cubicBezTo>
                  <a:pt x="95122" y="214883"/>
                  <a:pt x="80009" y="200913"/>
                  <a:pt x="67944" y="184658"/>
                </a:cubicBezTo>
                <a:cubicBezTo>
                  <a:pt x="54355" y="201675"/>
                  <a:pt x="37972" y="216408"/>
                  <a:pt x="19050" y="228853"/>
                </a:cubicBezTo>
                <a:cubicBezTo>
                  <a:pt x="15875" y="224536"/>
                  <a:pt x="11556" y="219836"/>
                  <a:pt x="6350" y="214883"/>
                </a:cubicBezTo>
                <a:cubicBezTo>
                  <a:pt x="27177" y="201167"/>
                  <a:pt x="44068" y="185547"/>
                  <a:pt x="57022" y="168147"/>
                </a:cubicBezTo>
                <a:cubicBezTo>
                  <a:pt x="44957" y="147319"/>
                  <a:pt x="37083" y="123316"/>
                  <a:pt x="33146" y="96011"/>
                </a:cubicBezTo>
                <a:cubicBezTo>
                  <a:pt x="30098" y="101600"/>
                  <a:pt x="26796" y="106680"/>
                  <a:pt x="23367" y="111505"/>
                </a:cubicBezTo>
                <a:cubicBezTo>
                  <a:pt x="20319" y="107188"/>
                  <a:pt x="16636" y="102361"/>
                  <a:pt x="12191" y="97155"/>
                </a:cubicBezTo>
                <a:cubicBezTo>
                  <a:pt x="29464" y="72263"/>
                  <a:pt x="41020" y="42036"/>
                  <a:pt x="4673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89998" y="1206753"/>
            <a:ext cx="236601" cy="164973"/>
          </a:xfrm>
          <a:custGeom>
            <a:avLst/>
            <a:gdLst>
              <a:gd name="connsiteX0" fmla="*/ 97408 w 236601"/>
              <a:gd name="connsiteY0" fmla="*/ 6350 h 164973"/>
              <a:gd name="connsiteX1" fmla="*/ 115061 w 236601"/>
              <a:gd name="connsiteY1" fmla="*/ 15748 h 164973"/>
              <a:gd name="connsiteX2" fmla="*/ 66420 w 236601"/>
              <a:gd name="connsiteY2" fmla="*/ 54229 h 164973"/>
              <a:gd name="connsiteX3" fmla="*/ 161417 w 236601"/>
              <a:gd name="connsiteY3" fmla="*/ 51054 h 164973"/>
              <a:gd name="connsiteX4" fmla="*/ 138048 w 236601"/>
              <a:gd name="connsiteY4" fmla="*/ 33020 h 164973"/>
              <a:gd name="connsiteX5" fmla="*/ 148970 w 236601"/>
              <a:gd name="connsiteY5" fmla="*/ 21590 h 164973"/>
              <a:gd name="connsiteX6" fmla="*/ 204596 w 236601"/>
              <a:gd name="connsiteY6" fmla="*/ 63500 h 164973"/>
              <a:gd name="connsiteX7" fmla="*/ 192151 w 236601"/>
              <a:gd name="connsiteY7" fmla="*/ 76962 h 164973"/>
              <a:gd name="connsiteX8" fmla="*/ 177672 w 236601"/>
              <a:gd name="connsiteY8" fmla="*/ 64388 h 164973"/>
              <a:gd name="connsiteX9" fmla="*/ 101472 w 236601"/>
              <a:gd name="connsiteY9" fmla="*/ 68072 h 164973"/>
              <a:gd name="connsiteX10" fmla="*/ 113919 w 236601"/>
              <a:gd name="connsiteY10" fmla="*/ 73406 h 164973"/>
              <a:gd name="connsiteX11" fmla="*/ 104775 w 236601"/>
              <a:gd name="connsiteY11" fmla="*/ 85471 h 164973"/>
              <a:gd name="connsiteX12" fmla="*/ 223773 w 236601"/>
              <a:gd name="connsiteY12" fmla="*/ 85471 h 164973"/>
              <a:gd name="connsiteX13" fmla="*/ 223773 w 236601"/>
              <a:gd name="connsiteY13" fmla="*/ 100330 h 164973"/>
              <a:gd name="connsiteX14" fmla="*/ 159766 w 236601"/>
              <a:gd name="connsiteY14" fmla="*/ 100330 h 164973"/>
              <a:gd name="connsiteX15" fmla="*/ 230251 w 236601"/>
              <a:gd name="connsiteY15" fmla="*/ 141859 h 164973"/>
              <a:gd name="connsiteX16" fmla="*/ 218694 w 236601"/>
              <a:gd name="connsiteY16" fmla="*/ 158623 h 164973"/>
              <a:gd name="connsiteX17" fmla="*/ 141096 w 236601"/>
              <a:gd name="connsiteY17" fmla="*/ 100330 h 164973"/>
              <a:gd name="connsiteX18" fmla="*/ 91947 w 236601"/>
              <a:gd name="connsiteY18" fmla="*/ 100330 h 164973"/>
              <a:gd name="connsiteX19" fmla="*/ 17271 w 236601"/>
              <a:gd name="connsiteY19" fmla="*/ 158369 h 164973"/>
              <a:gd name="connsiteX20" fmla="*/ 6350 w 236601"/>
              <a:gd name="connsiteY20" fmla="*/ 144399 h 164973"/>
              <a:gd name="connsiteX21" fmla="*/ 70104 w 236601"/>
              <a:gd name="connsiteY21" fmla="*/ 100330 h 164973"/>
              <a:gd name="connsiteX22" fmla="*/ 13461 w 236601"/>
              <a:gd name="connsiteY22" fmla="*/ 100330 h 164973"/>
              <a:gd name="connsiteX23" fmla="*/ 13461 w 236601"/>
              <a:gd name="connsiteY23" fmla="*/ 85471 h 164973"/>
              <a:gd name="connsiteX24" fmla="*/ 84201 w 236601"/>
              <a:gd name="connsiteY24" fmla="*/ 85471 h 164973"/>
              <a:gd name="connsiteX25" fmla="*/ 97155 w 236601"/>
              <a:gd name="connsiteY25" fmla="*/ 68199 h 164973"/>
              <a:gd name="connsiteX26" fmla="*/ 56769 w 236601"/>
              <a:gd name="connsiteY26" fmla="*/ 70485 h 164973"/>
              <a:gd name="connsiteX27" fmla="*/ 39623 w 236601"/>
              <a:gd name="connsiteY27" fmla="*/ 72517 h 164973"/>
              <a:gd name="connsiteX28" fmla="*/ 33782 w 236601"/>
              <a:gd name="connsiteY28" fmla="*/ 55245 h 164973"/>
              <a:gd name="connsiteX29" fmla="*/ 54356 w 236601"/>
              <a:gd name="connsiteY29" fmla="*/ 45085 h 164973"/>
              <a:gd name="connsiteX30" fmla="*/ 97408 w 236601"/>
              <a:gd name="connsiteY30" fmla="*/ 6350 h 164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236601" h="164973">
                <a:moveTo>
                  <a:pt x="97408" y="6350"/>
                </a:moveTo>
                <a:lnTo>
                  <a:pt x="115061" y="15748"/>
                </a:lnTo>
                <a:cubicBezTo>
                  <a:pt x="98297" y="30353"/>
                  <a:pt x="82042" y="43180"/>
                  <a:pt x="66420" y="54229"/>
                </a:cubicBezTo>
                <a:cubicBezTo>
                  <a:pt x="94233" y="53467"/>
                  <a:pt x="125857" y="52451"/>
                  <a:pt x="161417" y="51054"/>
                </a:cubicBezTo>
                <a:cubicBezTo>
                  <a:pt x="153669" y="44704"/>
                  <a:pt x="145922" y="38735"/>
                  <a:pt x="138048" y="33020"/>
                </a:cubicBezTo>
                <a:lnTo>
                  <a:pt x="148970" y="21590"/>
                </a:lnTo>
                <a:cubicBezTo>
                  <a:pt x="171831" y="37465"/>
                  <a:pt x="190245" y="51435"/>
                  <a:pt x="204596" y="63500"/>
                </a:cubicBezTo>
                <a:lnTo>
                  <a:pt x="192151" y="76962"/>
                </a:lnTo>
                <a:cubicBezTo>
                  <a:pt x="187197" y="72644"/>
                  <a:pt x="182498" y="68580"/>
                  <a:pt x="177672" y="64388"/>
                </a:cubicBezTo>
                <a:cubicBezTo>
                  <a:pt x="152145" y="65532"/>
                  <a:pt x="126619" y="66802"/>
                  <a:pt x="101472" y="68072"/>
                </a:cubicBezTo>
                <a:lnTo>
                  <a:pt x="113919" y="73406"/>
                </a:lnTo>
                <a:cubicBezTo>
                  <a:pt x="110997" y="77597"/>
                  <a:pt x="107950" y="81534"/>
                  <a:pt x="104775" y="85471"/>
                </a:cubicBezTo>
                <a:lnTo>
                  <a:pt x="223773" y="85471"/>
                </a:lnTo>
                <a:lnTo>
                  <a:pt x="223773" y="100330"/>
                </a:lnTo>
                <a:lnTo>
                  <a:pt x="159766" y="100330"/>
                </a:lnTo>
                <a:cubicBezTo>
                  <a:pt x="178307" y="119380"/>
                  <a:pt x="201803" y="133223"/>
                  <a:pt x="230251" y="141859"/>
                </a:cubicBezTo>
                <a:cubicBezTo>
                  <a:pt x="225297" y="148590"/>
                  <a:pt x="221488" y="154178"/>
                  <a:pt x="218694" y="158623"/>
                </a:cubicBezTo>
                <a:cubicBezTo>
                  <a:pt x="186308" y="144653"/>
                  <a:pt x="160528" y="125222"/>
                  <a:pt x="141096" y="100330"/>
                </a:cubicBezTo>
                <a:lnTo>
                  <a:pt x="91947" y="100330"/>
                </a:lnTo>
                <a:cubicBezTo>
                  <a:pt x="70484" y="123952"/>
                  <a:pt x="45593" y="143383"/>
                  <a:pt x="17271" y="158369"/>
                </a:cubicBezTo>
                <a:cubicBezTo>
                  <a:pt x="14223" y="153416"/>
                  <a:pt x="10541" y="148717"/>
                  <a:pt x="6350" y="144399"/>
                </a:cubicBezTo>
                <a:cubicBezTo>
                  <a:pt x="30988" y="132461"/>
                  <a:pt x="52196" y="117856"/>
                  <a:pt x="70104" y="100330"/>
                </a:cubicBezTo>
                <a:lnTo>
                  <a:pt x="13461" y="100330"/>
                </a:lnTo>
                <a:lnTo>
                  <a:pt x="13461" y="85471"/>
                </a:lnTo>
                <a:lnTo>
                  <a:pt x="84201" y="85471"/>
                </a:lnTo>
                <a:cubicBezTo>
                  <a:pt x="88772" y="79883"/>
                  <a:pt x="93091" y="74168"/>
                  <a:pt x="97155" y="68199"/>
                </a:cubicBezTo>
                <a:cubicBezTo>
                  <a:pt x="83693" y="68961"/>
                  <a:pt x="70231" y="69723"/>
                  <a:pt x="56769" y="70485"/>
                </a:cubicBezTo>
                <a:cubicBezTo>
                  <a:pt x="52451" y="70738"/>
                  <a:pt x="46735" y="71501"/>
                  <a:pt x="39623" y="72517"/>
                </a:cubicBezTo>
                <a:lnTo>
                  <a:pt x="33782" y="55245"/>
                </a:lnTo>
                <a:cubicBezTo>
                  <a:pt x="41402" y="53213"/>
                  <a:pt x="48259" y="49784"/>
                  <a:pt x="54356" y="45085"/>
                </a:cubicBezTo>
                <a:cubicBezTo>
                  <a:pt x="67309" y="35306"/>
                  <a:pt x="81660" y="22479"/>
                  <a:pt x="97408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3976" y="2763011"/>
            <a:ext cx="757427" cy="577596"/>
          </a:xfrm>
          <a:custGeom>
            <a:avLst/>
            <a:gdLst>
              <a:gd name="connsiteX0" fmla="*/ 19050 w 757427"/>
              <a:gd name="connsiteY0" fmla="*/ 558546 h 577596"/>
              <a:gd name="connsiteX1" fmla="*/ 738377 w 757427"/>
              <a:gd name="connsiteY1" fmla="*/ 558546 h 577596"/>
              <a:gd name="connsiteX2" fmla="*/ 738377 w 757427"/>
              <a:gd name="connsiteY2" fmla="*/ 19050 h 577596"/>
              <a:gd name="connsiteX3" fmla="*/ 19050 w 757427"/>
              <a:gd name="connsiteY3" fmla="*/ 19050 h 577596"/>
              <a:gd name="connsiteX4" fmla="*/ 19050 w 757427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7" h="577596">
                <a:moveTo>
                  <a:pt x="19050" y="558546"/>
                </a:moveTo>
                <a:lnTo>
                  <a:pt x="738377" y="558546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49576" y="3105530"/>
            <a:ext cx="34544" cy="59563"/>
          </a:xfrm>
          <a:custGeom>
            <a:avLst/>
            <a:gdLst>
              <a:gd name="connsiteX0" fmla="*/ 17272 w 34544"/>
              <a:gd name="connsiteY0" fmla="*/ 0 h 59563"/>
              <a:gd name="connsiteX1" fmla="*/ 17272 w 34544"/>
              <a:gd name="connsiteY1" fmla="*/ 59563 h 595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544" h="59563">
                <a:moveTo>
                  <a:pt x="17272" y="0"/>
                </a:moveTo>
                <a:lnTo>
                  <a:pt x="17272" y="59563"/>
                </a:lnTo>
              </a:path>
            </a:pathLst>
          </a:custGeom>
          <a:ln w="38100">
            <a:solidFill>
              <a:srgbClr val="00006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39670" y="3095625"/>
            <a:ext cx="54356" cy="79375"/>
          </a:xfrm>
          <a:custGeom>
            <a:avLst/>
            <a:gdLst>
              <a:gd name="connsiteX0" fmla="*/ 23622 w 54356"/>
              <a:gd name="connsiteY0" fmla="*/ 9905 h 79375"/>
              <a:gd name="connsiteX1" fmla="*/ 44450 w 54356"/>
              <a:gd name="connsiteY1" fmla="*/ 9905 h 79375"/>
              <a:gd name="connsiteX2" fmla="*/ 25526 w 54356"/>
              <a:gd name="connsiteY2" fmla="*/ 69469 h 79375"/>
              <a:gd name="connsiteX3" fmla="*/ 9905 w 54356"/>
              <a:gd name="connsiteY3" fmla="*/ 69469 h 79375"/>
              <a:gd name="connsiteX4" fmla="*/ 23622 w 54356"/>
              <a:gd name="connsiteY4" fmla="*/ 9905 h 79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356" h="79375">
                <a:moveTo>
                  <a:pt x="23622" y="9905"/>
                </a:moveTo>
                <a:lnTo>
                  <a:pt x="44450" y="9905"/>
                </a:lnTo>
                <a:lnTo>
                  <a:pt x="25526" y="69469"/>
                </a:lnTo>
                <a:lnTo>
                  <a:pt x="9905" y="69469"/>
                </a:lnTo>
                <a:lnTo>
                  <a:pt x="23622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09615" y="2763011"/>
            <a:ext cx="757428" cy="577596"/>
          </a:xfrm>
          <a:custGeom>
            <a:avLst/>
            <a:gdLst>
              <a:gd name="connsiteX0" fmla="*/ 19050 w 757428"/>
              <a:gd name="connsiteY0" fmla="*/ 558546 h 577596"/>
              <a:gd name="connsiteX1" fmla="*/ 738378 w 757428"/>
              <a:gd name="connsiteY1" fmla="*/ 558546 h 577596"/>
              <a:gd name="connsiteX2" fmla="*/ 738378 w 757428"/>
              <a:gd name="connsiteY2" fmla="*/ 19050 h 577596"/>
              <a:gd name="connsiteX3" fmla="*/ 19050 w 757428"/>
              <a:gd name="connsiteY3" fmla="*/ 19050 h 577596"/>
              <a:gd name="connsiteX4" fmla="*/ 19050 w 757428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7596">
                <a:moveTo>
                  <a:pt x="19050" y="558546"/>
                </a:moveTo>
                <a:lnTo>
                  <a:pt x="738378" y="558546"/>
                </a:lnTo>
                <a:lnTo>
                  <a:pt x="738378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64961" y="3105530"/>
            <a:ext cx="34544" cy="59563"/>
          </a:xfrm>
          <a:custGeom>
            <a:avLst/>
            <a:gdLst>
              <a:gd name="connsiteX0" fmla="*/ 17272 w 34544"/>
              <a:gd name="connsiteY0" fmla="*/ 0 h 59563"/>
              <a:gd name="connsiteX1" fmla="*/ 17272 w 34544"/>
              <a:gd name="connsiteY1" fmla="*/ 59563 h 595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4544" h="59563">
                <a:moveTo>
                  <a:pt x="17272" y="0"/>
                </a:moveTo>
                <a:lnTo>
                  <a:pt x="17272" y="59563"/>
                </a:lnTo>
              </a:path>
            </a:pathLst>
          </a:custGeom>
          <a:ln w="38100">
            <a:solidFill>
              <a:srgbClr val="000066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55055" y="3095625"/>
            <a:ext cx="54356" cy="79375"/>
          </a:xfrm>
          <a:custGeom>
            <a:avLst/>
            <a:gdLst>
              <a:gd name="connsiteX0" fmla="*/ 23622 w 54356"/>
              <a:gd name="connsiteY0" fmla="*/ 9905 h 79375"/>
              <a:gd name="connsiteX1" fmla="*/ 44450 w 54356"/>
              <a:gd name="connsiteY1" fmla="*/ 9905 h 79375"/>
              <a:gd name="connsiteX2" fmla="*/ 25527 w 54356"/>
              <a:gd name="connsiteY2" fmla="*/ 69469 h 79375"/>
              <a:gd name="connsiteX3" fmla="*/ 9905 w 54356"/>
              <a:gd name="connsiteY3" fmla="*/ 69469 h 79375"/>
              <a:gd name="connsiteX4" fmla="*/ 23622 w 54356"/>
              <a:gd name="connsiteY4" fmla="*/ 9905 h 79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356" h="79375">
                <a:moveTo>
                  <a:pt x="23622" y="9905"/>
                </a:moveTo>
                <a:lnTo>
                  <a:pt x="44450" y="9905"/>
                </a:lnTo>
                <a:lnTo>
                  <a:pt x="25527" y="69469"/>
                </a:lnTo>
                <a:lnTo>
                  <a:pt x="9905" y="69469"/>
                </a:lnTo>
                <a:lnTo>
                  <a:pt x="23622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28631" y="2763011"/>
            <a:ext cx="757428" cy="577596"/>
          </a:xfrm>
          <a:custGeom>
            <a:avLst/>
            <a:gdLst>
              <a:gd name="connsiteX0" fmla="*/ 19050 w 757428"/>
              <a:gd name="connsiteY0" fmla="*/ 558546 h 577596"/>
              <a:gd name="connsiteX1" fmla="*/ 738378 w 757428"/>
              <a:gd name="connsiteY1" fmla="*/ 558546 h 577596"/>
              <a:gd name="connsiteX2" fmla="*/ 738378 w 757428"/>
              <a:gd name="connsiteY2" fmla="*/ 19050 h 577596"/>
              <a:gd name="connsiteX3" fmla="*/ 19050 w 757428"/>
              <a:gd name="connsiteY3" fmla="*/ 19050 h 577596"/>
              <a:gd name="connsiteX4" fmla="*/ 19050 w 757428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7596">
                <a:moveTo>
                  <a:pt x="19050" y="558546"/>
                </a:moveTo>
                <a:lnTo>
                  <a:pt x="738378" y="558546"/>
                </a:lnTo>
                <a:lnTo>
                  <a:pt x="738378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73106" y="3033776"/>
            <a:ext cx="108839" cy="93598"/>
          </a:xfrm>
          <a:custGeom>
            <a:avLst/>
            <a:gdLst>
              <a:gd name="connsiteX0" fmla="*/ 43688 w 108839"/>
              <a:gd name="connsiteY0" fmla="*/ 9905 h 93598"/>
              <a:gd name="connsiteX1" fmla="*/ 17653 w 108839"/>
              <a:gd name="connsiteY1" fmla="*/ 27050 h 93598"/>
              <a:gd name="connsiteX2" fmla="*/ 9906 w 108839"/>
              <a:gd name="connsiteY2" fmla="*/ 51307 h 93598"/>
              <a:gd name="connsiteX3" fmla="*/ 20193 w 108839"/>
              <a:gd name="connsiteY3" fmla="*/ 75056 h 93598"/>
              <a:gd name="connsiteX4" fmla="*/ 47244 w 108839"/>
              <a:gd name="connsiteY4" fmla="*/ 83692 h 93598"/>
              <a:gd name="connsiteX5" fmla="*/ 98933 w 108839"/>
              <a:gd name="connsiteY5" fmla="*/ 60325 h 93598"/>
              <a:gd name="connsiteX6" fmla="*/ 73406 w 108839"/>
              <a:gd name="connsiteY6" fmla="*/ 27685 h 93598"/>
              <a:gd name="connsiteX7" fmla="*/ 43688 w 108839"/>
              <a:gd name="connsiteY7" fmla="*/ 9905 h 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839" h="93598">
                <a:moveTo>
                  <a:pt x="43688" y="9905"/>
                </a:moveTo>
                <a:cubicBezTo>
                  <a:pt x="31623" y="14858"/>
                  <a:pt x="22860" y="20573"/>
                  <a:pt x="17653" y="27050"/>
                </a:cubicBezTo>
                <a:cubicBezTo>
                  <a:pt x="12446" y="33527"/>
                  <a:pt x="9906" y="41655"/>
                  <a:pt x="9906" y="51307"/>
                </a:cubicBezTo>
                <a:cubicBezTo>
                  <a:pt x="9906" y="61341"/>
                  <a:pt x="13335" y="69341"/>
                  <a:pt x="20193" y="75056"/>
                </a:cubicBezTo>
                <a:cubicBezTo>
                  <a:pt x="27178" y="80772"/>
                  <a:pt x="36195" y="83692"/>
                  <a:pt x="47244" y="83692"/>
                </a:cubicBezTo>
                <a:cubicBezTo>
                  <a:pt x="67691" y="83692"/>
                  <a:pt x="84836" y="75945"/>
                  <a:pt x="98933" y="60325"/>
                </a:cubicBezTo>
                <a:cubicBezTo>
                  <a:pt x="89661" y="45973"/>
                  <a:pt x="81153" y="35051"/>
                  <a:pt x="73406" y="27685"/>
                </a:cubicBezTo>
                <a:cubicBezTo>
                  <a:pt x="65532" y="20447"/>
                  <a:pt x="55626" y="14477"/>
                  <a:pt x="4368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38206" y="2999867"/>
            <a:ext cx="138430" cy="201421"/>
          </a:xfrm>
          <a:custGeom>
            <a:avLst/>
            <a:gdLst>
              <a:gd name="connsiteX0" fmla="*/ 9906 w 138430"/>
              <a:gd name="connsiteY0" fmla="*/ 9905 h 201421"/>
              <a:gd name="connsiteX1" fmla="*/ 34163 w 138430"/>
              <a:gd name="connsiteY1" fmla="*/ 9905 h 201421"/>
              <a:gd name="connsiteX2" fmla="*/ 66421 w 138430"/>
              <a:gd name="connsiteY2" fmla="*/ 102615 h 201421"/>
              <a:gd name="connsiteX3" fmla="*/ 69088 w 138430"/>
              <a:gd name="connsiteY3" fmla="*/ 112775 h 201421"/>
              <a:gd name="connsiteX4" fmla="*/ 69596 w 138430"/>
              <a:gd name="connsiteY4" fmla="*/ 112775 h 201421"/>
              <a:gd name="connsiteX5" fmla="*/ 72263 w 138430"/>
              <a:gd name="connsiteY5" fmla="*/ 102869 h 201421"/>
              <a:gd name="connsiteX6" fmla="*/ 106045 w 138430"/>
              <a:gd name="connsiteY6" fmla="*/ 9905 h 201421"/>
              <a:gd name="connsiteX7" fmla="*/ 128524 w 138430"/>
              <a:gd name="connsiteY7" fmla="*/ 9905 h 201421"/>
              <a:gd name="connsiteX8" fmla="*/ 72390 w 138430"/>
              <a:gd name="connsiteY8" fmla="*/ 152018 h 201421"/>
              <a:gd name="connsiteX9" fmla="*/ 28321 w 138430"/>
              <a:gd name="connsiteY9" fmla="*/ 191515 h 201421"/>
              <a:gd name="connsiteX10" fmla="*/ 14351 w 138430"/>
              <a:gd name="connsiteY10" fmla="*/ 189737 h 201421"/>
              <a:gd name="connsiteX11" fmla="*/ 14351 w 138430"/>
              <a:gd name="connsiteY11" fmla="*/ 170560 h 201421"/>
              <a:gd name="connsiteX12" fmla="*/ 26670 w 138430"/>
              <a:gd name="connsiteY12" fmla="*/ 172973 h 201421"/>
              <a:gd name="connsiteX13" fmla="*/ 48895 w 138430"/>
              <a:gd name="connsiteY13" fmla="*/ 155575 h 201421"/>
              <a:gd name="connsiteX14" fmla="*/ 58420 w 138430"/>
              <a:gd name="connsiteY14" fmla="*/ 133095 h 201421"/>
              <a:gd name="connsiteX15" fmla="*/ 9906 w 138430"/>
              <a:gd name="connsiteY15" fmla="*/ 9905 h 2014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38430" h="201421">
                <a:moveTo>
                  <a:pt x="9906" y="9905"/>
                </a:moveTo>
                <a:lnTo>
                  <a:pt x="34163" y="9905"/>
                </a:lnTo>
                <a:lnTo>
                  <a:pt x="66421" y="102615"/>
                </a:lnTo>
                <a:lnTo>
                  <a:pt x="69088" y="112775"/>
                </a:lnTo>
                <a:lnTo>
                  <a:pt x="69596" y="112775"/>
                </a:lnTo>
                <a:cubicBezTo>
                  <a:pt x="70104" y="110489"/>
                  <a:pt x="70993" y="107187"/>
                  <a:pt x="72263" y="102869"/>
                </a:cubicBezTo>
                <a:lnTo>
                  <a:pt x="106045" y="9905"/>
                </a:lnTo>
                <a:lnTo>
                  <a:pt x="128524" y="9905"/>
                </a:lnTo>
                <a:lnTo>
                  <a:pt x="72390" y="152018"/>
                </a:lnTo>
                <a:cubicBezTo>
                  <a:pt x="61976" y="178307"/>
                  <a:pt x="47371" y="191515"/>
                  <a:pt x="28321" y="191515"/>
                </a:cubicBezTo>
                <a:cubicBezTo>
                  <a:pt x="22860" y="191515"/>
                  <a:pt x="18288" y="190880"/>
                  <a:pt x="14351" y="189737"/>
                </a:cubicBezTo>
                <a:lnTo>
                  <a:pt x="14351" y="170560"/>
                </a:lnTo>
                <a:cubicBezTo>
                  <a:pt x="18669" y="172211"/>
                  <a:pt x="22733" y="172973"/>
                  <a:pt x="26670" y="172973"/>
                </a:cubicBezTo>
                <a:cubicBezTo>
                  <a:pt x="36576" y="172973"/>
                  <a:pt x="43942" y="167131"/>
                  <a:pt x="48895" y="155575"/>
                </a:cubicBezTo>
                <a:lnTo>
                  <a:pt x="58420" y="133095"/>
                </a:lnTo>
                <a:lnTo>
                  <a:pt x="9906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91648" y="2964433"/>
            <a:ext cx="67817" cy="70739"/>
          </a:xfrm>
          <a:custGeom>
            <a:avLst/>
            <a:gdLst>
              <a:gd name="connsiteX0" fmla="*/ 35052 w 67817"/>
              <a:gd name="connsiteY0" fmla="*/ 9905 h 70739"/>
              <a:gd name="connsiteX1" fmla="*/ 16636 w 67817"/>
              <a:gd name="connsiteY1" fmla="*/ 16255 h 70739"/>
              <a:gd name="connsiteX2" fmla="*/ 9906 w 67817"/>
              <a:gd name="connsiteY2" fmla="*/ 32766 h 70739"/>
              <a:gd name="connsiteX3" fmla="*/ 29082 w 67817"/>
              <a:gd name="connsiteY3" fmla="*/ 60833 h 70739"/>
              <a:gd name="connsiteX4" fmla="*/ 57911 w 67817"/>
              <a:gd name="connsiteY4" fmla="*/ 31623 h 70739"/>
              <a:gd name="connsiteX5" fmla="*/ 51434 w 67817"/>
              <a:gd name="connsiteY5" fmla="*/ 15875 h 70739"/>
              <a:gd name="connsiteX6" fmla="*/ 35052 w 67817"/>
              <a:gd name="connsiteY6" fmla="*/ 9905 h 70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817" h="70739">
                <a:moveTo>
                  <a:pt x="35052" y="9905"/>
                </a:moveTo>
                <a:cubicBezTo>
                  <a:pt x="27305" y="9905"/>
                  <a:pt x="21208" y="12064"/>
                  <a:pt x="16636" y="16255"/>
                </a:cubicBezTo>
                <a:cubicBezTo>
                  <a:pt x="12192" y="20447"/>
                  <a:pt x="9906" y="25908"/>
                  <a:pt x="9906" y="32766"/>
                </a:cubicBezTo>
                <a:cubicBezTo>
                  <a:pt x="9906" y="44450"/>
                  <a:pt x="16256" y="53848"/>
                  <a:pt x="29082" y="60833"/>
                </a:cubicBezTo>
                <a:cubicBezTo>
                  <a:pt x="48386" y="54229"/>
                  <a:pt x="57911" y="44450"/>
                  <a:pt x="57911" y="31623"/>
                </a:cubicBezTo>
                <a:cubicBezTo>
                  <a:pt x="57911" y="25019"/>
                  <a:pt x="55753" y="19685"/>
                  <a:pt x="51434" y="15875"/>
                </a:cubicBezTo>
                <a:cubicBezTo>
                  <a:pt x="46990" y="11938"/>
                  <a:pt x="41529" y="9905"/>
                  <a:pt x="3505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51008" y="2947542"/>
            <a:ext cx="200025" cy="198374"/>
          </a:xfrm>
          <a:custGeom>
            <a:avLst/>
            <a:gdLst>
              <a:gd name="connsiteX0" fmla="*/ 75692 w 200025"/>
              <a:gd name="connsiteY0" fmla="*/ 9905 h 198374"/>
              <a:gd name="connsiteX1" fmla="*/ 107060 w 200025"/>
              <a:gd name="connsiteY1" fmla="*/ 20066 h 198374"/>
              <a:gd name="connsiteX2" fmla="*/ 118998 w 200025"/>
              <a:gd name="connsiteY2" fmla="*/ 46736 h 198374"/>
              <a:gd name="connsiteX3" fmla="*/ 86233 w 200025"/>
              <a:gd name="connsiteY3" fmla="*/ 86867 h 198374"/>
              <a:gd name="connsiteX4" fmla="*/ 133477 w 200025"/>
              <a:gd name="connsiteY4" fmla="*/ 130555 h 198374"/>
              <a:gd name="connsiteX5" fmla="*/ 152908 w 200025"/>
              <a:gd name="connsiteY5" fmla="*/ 67183 h 198374"/>
              <a:gd name="connsiteX6" fmla="*/ 150748 w 200025"/>
              <a:gd name="connsiteY6" fmla="*/ 50546 h 198374"/>
              <a:gd name="connsiteX7" fmla="*/ 171450 w 200025"/>
              <a:gd name="connsiteY7" fmla="*/ 50546 h 198374"/>
              <a:gd name="connsiteX8" fmla="*/ 173228 w 200025"/>
              <a:gd name="connsiteY8" fmla="*/ 66548 h 198374"/>
              <a:gd name="connsiteX9" fmla="*/ 165481 w 200025"/>
              <a:gd name="connsiteY9" fmla="*/ 107442 h 198374"/>
              <a:gd name="connsiteX10" fmla="*/ 144272 w 200025"/>
              <a:gd name="connsiteY10" fmla="*/ 147066 h 198374"/>
              <a:gd name="connsiteX11" fmla="*/ 159893 w 200025"/>
              <a:gd name="connsiteY11" fmla="*/ 164338 h 198374"/>
              <a:gd name="connsiteX12" fmla="*/ 174244 w 200025"/>
              <a:gd name="connsiteY12" fmla="*/ 168910 h 198374"/>
              <a:gd name="connsiteX13" fmla="*/ 190119 w 200025"/>
              <a:gd name="connsiteY13" fmla="*/ 165354 h 198374"/>
              <a:gd name="connsiteX14" fmla="*/ 190119 w 200025"/>
              <a:gd name="connsiteY14" fmla="*/ 184911 h 198374"/>
              <a:gd name="connsiteX15" fmla="*/ 170688 w 200025"/>
              <a:gd name="connsiteY15" fmla="*/ 188467 h 198374"/>
              <a:gd name="connsiteX16" fmla="*/ 151765 w 200025"/>
              <a:gd name="connsiteY16" fmla="*/ 183514 h 198374"/>
              <a:gd name="connsiteX17" fmla="*/ 131318 w 200025"/>
              <a:gd name="connsiteY17" fmla="*/ 162179 h 198374"/>
              <a:gd name="connsiteX18" fmla="*/ 69088 w 200025"/>
              <a:gd name="connsiteY18" fmla="*/ 188467 h 198374"/>
              <a:gd name="connsiteX19" fmla="*/ 25908 w 200025"/>
              <a:gd name="connsiteY19" fmla="*/ 175133 h 198374"/>
              <a:gd name="connsiteX20" fmla="*/ 9906 w 200025"/>
              <a:gd name="connsiteY20" fmla="*/ 138302 h 198374"/>
              <a:gd name="connsiteX21" fmla="*/ 50038 w 200025"/>
              <a:gd name="connsiteY21" fmla="*/ 85725 h 198374"/>
              <a:gd name="connsiteX22" fmla="*/ 29972 w 200025"/>
              <a:gd name="connsiteY22" fmla="*/ 49530 h 198374"/>
              <a:gd name="connsiteX23" fmla="*/ 42545 w 200025"/>
              <a:gd name="connsiteY23" fmla="*/ 20701 h 198374"/>
              <a:gd name="connsiteX24" fmla="*/ 75692 w 200025"/>
              <a:gd name="connsiteY24" fmla="*/ 9905 h 198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00025" h="198374">
                <a:moveTo>
                  <a:pt x="75692" y="9905"/>
                </a:moveTo>
                <a:cubicBezTo>
                  <a:pt x="88646" y="9905"/>
                  <a:pt x="99059" y="13335"/>
                  <a:pt x="107060" y="20066"/>
                </a:cubicBezTo>
                <a:cubicBezTo>
                  <a:pt x="115061" y="26924"/>
                  <a:pt x="118998" y="35814"/>
                  <a:pt x="118998" y="46736"/>
                </a:cubicBezTo>
                <a:cubicBezTo>
                  <a:pt x="118998" y="64516"/>
                  <a:pt x="108077" y="77977"/>
                  <a:pt x="86233" y="86867"/>
                </a:cubicBezTo>
                <a:cubicBezTo>
                  <a:pt x="102870" y="93345"/>
                  <a:pt x="118491" y="107823"/>
                  <a:pt x="133477" y="130555"/>
                </a:cubicBezTo>
                <a:cubicBezTo>
                  <a:pt x="146431" y="112649"/>
                  <a:pt x="152908" y="91439"/>
                  <a:pt x="152908" y="67183"/>
                </a:cubicBezTo>
                <a:cubicBezTo>
                  <a:pt x="152908" y="61341"/>
                  <a:pt x="152272" y="55752"/>
                  <a:pt x="150748" y="50546"/>
                </a:cubicBezTo>
                <a:lnTo>
                  <a:pt x="171450" y="50546"/>
                </a:lnTo>
                <a:cubicBezTo>
                  <a:pt x="172593" y="54991"/>
                  <a:pt x="173228" y="60325"/>
                  <a:pt x="173228" y="66548"/>
                </a:cubicBezTo>
                <a:cubicBezTo>
                  <a:pt x="173228" y="79629"/>
                  <a:pt x="170560" y="93217"/>
                  <a:pt x="165481" y="107442"/>
                </a:cubicBezTo>
                <a:cubicBezTo>
                  <a:pt x="160401" y="121792"/>
                  <a:pt x="153289" y="134874"/>
                  <a:pt x="144272" y="147066"/>
                </a:cubicBezTo>
                <a:cubicBezTo>
                  <a:pt x="150495" y="155448"/>
                  <a:pt x="155575" y="161163"/>
                  <a:pt x="159893" y="164338"/>
                </a:cubicBezTo>
                <a:cubicBezTo>
                  <a:pt x="164084" y="167386"/>
                  <a:pt x="168909" y="168910"/>
                  <a:pt x="174244" y="168910"/>
                </a:cubicBezTo>
                <a:cubicBezTo>
                  <a:pt x="178689" y="168910"/>
                  <a:pt x="184022" y="167767"/>
                  <a:pt x="190119" y="165354"/>
                </a:cubicBezTo>
                <a:lnTo>
                  <a:pt x="190119" y="184911"/>
                </a:lnTo>
                <a:cubicBezTo>
                  <a:pt x="183896" y="187325"/>
                  <a:pt x="177419" y="188467"/>
                  <a:pt x="170688" y="188467"/>
                </a:cubicBezTo>
                <a:cubicBezTo>
                  <a:pt x="163703" y="188467"/>
                  <a:pt x="157353" y="186817"/>
                  <a:pt x="151765" y="183514"/>
                </a:cubicBezTo>
                <a:cubicBezTo>
                  <a:pt x="146177" y="180339"/>
                  <a:pt x="139319" y="173227"/>
                  <a:pt x="131318" y="162179"/>
                </a:cubicBezTo>
                <a:cubicBezTo>
                  <a:pt x="114300" y="179705"/>
                  <a:pt x="93598" y="188467"/>
                  <a:pt x="69088" y="188467"/>
                </a:cubicBezTo>
                <a:cubicBezTo>
                  <a:pt x="50927" y="188467"/>
                  <a:pt x="36576" y="184023"/>
                  <a:pt x="25908" y="175133"/>
                </a:cubicBezTo>
                <a:cubicBezTo>
                  <a:pt x="15240" y="166242"/>
                  <a:pt x="9906" y="153924"/>
                  <a:pt x="9906" y="138302"/>
                </a:cubicBezTo>
                <a:cubicBezTo>
                  <a:pt x="9906" y="114808"/>
                  <a:pt x="23241" y="97282"/>
                  <a:pt x="50038" y="85725"/>
                </a:cubicBezTo>
                <a:cubicBezTo>
                  <a:pt x="36703" y="75564"/>
                  <a:pt x="29972" y="63500"/>
                  <a:pt x="29972" y="49530"/>
                </a:cubicBezTo>
                <a:cubicBezTo>
                  <a:pt x="29972" y="37464"/>
                  <a:pt x="34163" y="27813"/>
                  <a:pt x="42545" y="20701"/>
                </a:cubicBezTo>
                <a:cubicBezTo>
                  <a:pt x="50927" y="13461"/>
                  <a:pt x="61976" y="9905"/>
                  <a:pt x="7569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74647" y="2763011"/>
            <a:ext cx="757428" cy="577596"/>
          </a:xfrm>
          <a:custGeom>
            <a:avLst/>
            <a:gdLst>
              <a:gd name="connsiteX0" fmla="*/ 19050 w 757428"/>
              <a:gd name="connsiteY0" fmla="*/ 558546 h 577596"/>
              <a:gd name="connsiteX1" fmla="*/ 738378 w 757428"/>
              <a:gd name="connsiteY1" fmla="*/ 558546 h 577596"/>
              <a:gd name="connsiteX2" fmla="*/ 738378 w 757428"/>
              <a:gd name="connsiteY2" fmla="*/ 19050 h 577596"/>
              <a:gd name="connsiteX3" fmla="*/ 19050 w 757428"/>
              <a:gd name="connsiteY3" fmla="*/ 19050 h 577596"/>
              <a:gd name="connsiteX4" fmla="*/ 19050 w 757428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7596">
                <a:moveTo>
                  <a:pt x="19050" y="558546"/>
                </a:moveTo>
                <a:lnTo>
                  <a:pt x="738378" y="558546"/>
                </a:lnTo>
                <a:lnTo>
                  <a:pt x="738378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01164" y="2957448"/>
            <a:ext cx="101092" cy="178689"/>
          </a:xfrm>
          <a:custGeom>
            <a:avLst/>
            <a:gdLst>
              <a:gd name="connsiteX0" fmla="*/ 46355 w 101092"/>
              <a:gd name="connsiteY0" fmla="*/ 0 h 178689"/>
              <a:gd name="connsiteX1" fmla="*/ 81788 w 101092"/>
              <a:gd name="connsiteY1" fmla="*/ 11557 h 178689"/>
              <a:gd name="connsiteX2" fmla="*/ 95250 w 101092"/>
              <a:gd name="connsiteY2" fmla="*/ 41529 h 178689"/>
              <a:gd name="connsiteX3" fmla="*/ 60579 w 101092"/>
              <a:gd name="connsiteY3" fmla="*/ 85090 h 178689"/>
              <a:gd name="connsiteX4" fmla="*/ 60579 w 101092"/>
              <a:gd name="connsiteY4" fmla="*/ 85598 h 178689"/>
              <a:gd name="connsiteX5" fmla="*/ 90297 w 101092"/>
              <a:gd name="connsiteY5" fmla="*/ 98805 h 178689"/>
              <a:gd name="connsiteX6" fmla="*/ 101092 w 101092"/>
              <a:gd name="connsiteY6" fmla="*/ 126746 h 178689"/>
              <a:gd name="connsiteX7" fmla="*/ 84327 w 101092"/>
              <a:gd name="connsiteY7" fmla="*/ 164338 h 178689"/>
              <a:gd name="connsiteX8" fmla="*/ 39624 w 101092"/>
              <a:gd name="connsiteY8" fmla="*/ 178689 h 178689"/>
              <a:gd name="connsiteX9" fmla="*/ 0 w 101092"/>
              <a:gd name="connsiteY9" fmla="*/ 169545 h 178689"/>
              <a:gd name="connsiteX10" fmla="*/ 0 w 101092"/>
              <a:gd name="connsiteY10" fmla="*/ 146811 h 178689"/>
              <a:gd name="connsiteX11" fmla="*/ 40132 w 101092"/>
              <a:gd name="connsiteY11" fmla="*/ 160655 h 178689"/>
              <a:gd name="connsiteX12" fmla="*/ 68326 w 101092"/>
              <a:gd name="connsiteY12" fmla="*/ 151892 h 178689"/>
              <a:gd name="connsiteX13" fmla="*/ 78867 w 101092"/>
              <a:gd name="connsiteY13" fmla="*/ 128397 h 178689"/>
              <a:gd name="connsiteX14" fmla="*/ 31750 w 101092"/>
              <a:gd name="connsiteY14" fmla="*/ 95504 h 178689"/>
              <a:gd name="connsiteX15" fmla="*/ 17399 w 101092"/>
              <a:gd name="connsiteY15" fmla="*/ 95504 h 178689"/>
              <a:gd name="connsiteX16" fmla="*/ 17399 w 101092"/>
              <a:gd name="connsiteY16" fmla="*/ 77470 h 178689"/>
              <a:gd name="connsiteX17" fmla="*/ 31114 w 101092"/>
              <a:gd name="connsiteY17" fmla="*/ 77470 h 178689"/>
              <a:gd name="connsiteX18" fmla="*/ 72770 w 101092"/>
              <a:gd name="connsiteY18" fmla="*/ 46608 h 178689"/>
              <a:gd name="connsiteX19" fmla="*/ 41020 w 101092"/>
              <a:gd name="connsiteY19" fmla="*/ 18161 h 178689"/>
              <a:gd name="connsiteX20" fmla="*/ 6730 w 101092"/>
              <a:gd name="connsiteY20" fmla="*/ 30480 h 178689"/>
              <a:gd name="connsiteX21" fmla="*/ 6730 w 101092"/>
              <a:gd name="connsiteY21" fmla="*/ 9779 h 178689"/>
              <a:gd name="connsiteX22" fmla="*/ 46355 w 101092"/>
              <a:gd name="connsiteY22" fmla="*/ 0 h 178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01092" h="178689">
                <a:moveTo>
                  <a:pt x="46355" y="0"/>
                </a:moveTo>
                <a:cubicBezTo>
                  <a:pt x="61086" y="0"/>
                  <a:pt x="72898" y="3810"/>
                  <a:pt x="81788" y="11557"/>
                </a:cubicBezTo>
                <a:cubicBezTo>
                  <a:pt x="90805" y="19177"/>
                  <a:pt x="95250" y="29210"/>
                  <a:pt x="95250" y="41529"/>
                </a:cubicBezTo>
                <a:cubicBezTo>
                  <a:pt x="95250" y="64135"/>
                  <a:pt x="83692" y="78613"/>
                  <a:pt x="60579" y="85090"/>
                </a:cubicBezTo>
                <a:lnTo>
                  <a:pt x="60579" y="85598"/>
                </a:lnTo>
                <a:cubicBezTo>
                  <a:pt x="73152" y="86868"/>
                  <a:pt x="82930" y="91313"/>
                  <a:pt x="90297" y="98805"/>
                </a:cubicBezTo>
                <a:cubicBezTo>
                  <a:pt x="97536" y="106299"/>
                  <a:pt x="101092" y="115570"/>
                  <a:pt x="101092" y="126746"/>
                </a:cubicBezTo>
                <a:cubicBezTo>
                  <a:pt x="101092" y="142367"/>
                  <a:pt x="95504" y="154813"/>
                  <a:pt x="84327" y="164338"/>
                </a:cubicBezTo>
                <a:cubicBezTo>
                  <a:pt x="73152" y="173863"/>
                  <a:pt x="58166" y="178689"/>
                  <a:pt x="39624" y="178689"/>
                </a:cubicBezTo>
                <a:cubicBezTo>
                  <a:pt x="23241" y="178689"/>
                  <a:pt x="10033" y="175641"/>
                  <a:pt x="0" y="169545"/>
                </a:cubicBezTo>
                <a:lnTo>
                  <a:pt x="0" y="146811"/>
                </a:lnTo>
                <a:cubicBezTo>
                  <a:pt x="11811" y="155955"/>
                  <a:pt x="25145" y="160655"/>
                  <a:pt x="40132" y="160655"/>
                </a:cubicBezTo>
                <a:cubicBezTo>
                  <a:pt x="51942" y="160655"/>
                  <a:pt x="61467" y="157733"/>
                  <a:pt x="68326" y="151892"/>
                </a:cubicBezTo>
                <a:cubicBezTo>
                  <a:pt x="75311" y="146050"/>
                  <a:pt x="78867" y="138176"/>
                  <a:pt x="78867" y="128397"/>
                </a:cubicBezTo>
                <a:cubicBezTo>
                  <a:pt x="78867" y="106426"/>
                  <a:pt x="63119" y="95504"/>
                  <a:pt x="31750" y="95504"/>
                </a:cubicBezTo>
                <a:lnTo>
                  <a:pt x="17399" y="95504"/>
                </a:lnTo>
                <a:lnTo>
                  <a:pt x="17399" y="77470"/>
                </a:lnTo>
                <a:lnTo>
                  <a:pt x="31114" y="77470"/>
                </a:lnTo>
                <a:cubicBezTo>
                  <a:pt x="58927" y="77470"/>
                  <a:pt x="72770" y="67183"/>
                  <a:pt x="72770" y="46608"/>
                </a:cubicBezTo>
                <a:cubicBezTo>
                  <a:pt x="72770" y="27686"/>
                  <a:pt x="62230" y="18161"/>
                  <a:pt x="41020" y="18161"/>
                </a:cubicBezTo>
                <a:cubicBezTo>
                  <a:pt x="28829" y="18161"/>
                  <a:pt x="17399" y="22225"/>
                  <a:pt x="6730" y="30480"/>
                </a:cubicBezTo>
                <a:lnTo>
                  <a:pt x="6730" y="9779"/>
                </a:lnTo>
                <a:cubicBezTo>
                  <a:pt x="18033" y="3302"/>
                  <a:pt x="31242" y="0"/>
                  <a:pt x="46355" y="0"/>
                </a:cubicBezTo>
              </a:path>
            </a:pathLst>
          </a:custGeom>
          <a:solidFill>
            <a:srgbClr val="00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91258" y="2947542"/>
            <a:ext cx="120904" cy="198501"/>
          </a:xfrm>
          <a:custGeom>
            <a:avLst/>
            <a:gdLst>
              <a:gd name="connsiteX0" fmla="*/ 56261 w 120904"/>
              <a:gd name="connsiteY0" fmla="*/ 9905 h 198501"/>
              <a:gd name="connsiteX1" fmla="*/ 91694 w 120904"/>
              <a:gd name="connsiteY1" fmla="*/ 21463 h 198501"/>
              <a:gd name="connsiteX2" fmla="*/ 105155 w 120904"/>
              <a:gd name="connsiteY2" fmla="*/ 51435 h 198501"/>
              <a:gd name="connsiteX3" fmla="*/ 70485 w 120904"/>
              <a:gd name="connsiteY3" fmla="*/ 94996 h 198501"/>
              <a:gd name="connsiteX4" fmla="*/ 70485 w 120904"/>
              <a:gd name="connsiteY4" fmla="*/ 95504 h 198501"/>
              <a:gd name="connsiteX5" fmla="*/ 100202 w 120904"/>
              <a:gd name="connsiteY5" fmla="*/ 108711 h 198501"/>
              <a:gd name="connsiteX6" fmla="*/ 110998 w 120904"/>
              <a:gd name="connsiteY6" fmla="*/ 136652 h 198501"/>
              <a:gd name="connsiteX7" fmla="*/ 94233 w 120904"/>
              <a:gd name="connsiteY7" fmla="*/ 174244 h 198501"/>
              <a:gd name="connsiteX8" fmla="*/ 49530 w 120904"/>
              <a:gd name="connsiteY8" fmla="*/ 188595 h 198501"/>
              <a:gd name="connsiteX9" fmla="*/ 9905 w 120904"/>
              <a:gd name="connsiteY9" fmla="*/ 179451 h 198501"/>
              <a:gd name="connsiteX10" fmla="*/ 9905 w 120904"/>
              <a:gd name="connsiteY10" fmla="*/ 156717 h 198501"/>
              <a:gd name="connsiteX11" fmla="*/ 50038 w 120904"/>
              <a:gd name="connsiteY11" fmla="*/ 170561 h 198501"/>
              <a:gd name="connsiteX12" fmla="*/ 78232 w 120904"/>
              <a:gd name="connsiteY12" fmla="*/ 161798 h 198501"/>
              <a:gd name="connsiteX13" fmla="*/ 88773 w 120904"/>
              <a:gd name="connsiteY13" fmla="*/ 138302 h 198501"/>
              <a:gd name="connsiteX14" fmla="*/ 41655 w 120904"/>
              <a:gd name="connsiteY14" fmla="*/ 105410 h 198501"/>
              <a:gd name="connsiteX15" fmla="*/ 27305 w 120904"/>
              <a:gd name="connsiteY15" fmla="*/ 105410 h 198501"/>
              <a:gd name="connsiteX16" fmla="*/ 27305 w 120904"/>
              <a:gd name="connsiteY16" fmla="*/ 87376 h 198501"/>
              <a:gd name="connsiteX17" fmla="*/ 41020 w 120904"/>
              <a:gd name="connsiteY17" fmla="*/ 87376 h 198501"/>
              <a:gd name="connsiteX18" fmla="*/ 82676 w 120904"/>
              <a:gd name="connsiteY18" fmla="*/ 56514 h 198501"/>
              <a:gd name="connsiteX19" fmla="*/ 50926 w 120904"/>
              <a:gd name="connsiteY19" fmla="*/ 28067 h 198501"/>
              <a:gd name="connsiteX20" fmla="*/ 16636 w 120904"/>
              <a:gd name="connsiteY20" fmla="*/ 40386 h 198501"/>
              <a:gd name="connsiteX21" fmla="*/ 16636 w 120904"/>
              <a:gd name="connsiteY21" fmla="*/ 19685 h 198501"/>
              <a:gd name="connsiteX22" fmla="*/ 56261 w 120904"/>
              <a:gd name="connsiteY22" fmla="*/ 9905 h 1985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0904" h="198501">
                <a:moveTo>
                  <a:pt x="56261" y="9905"/>
                </a:moveTo>
                <a:cubicBezTo>
                  <a:pt x="70992" y="9905"/>
                  <a:pt x="82804" y="13716"/>
                  <a:pt x="91694" y="21463"/>
                </a:cubicBezTo>
                <a:cubicBezTo>
                  <a:pt x="100711" y="29083"/>
                  <a:pt x="105155" y="39116"/>
                  <a:pt x="105155" y="51435"/>
                </a:cubicBezTo>
                <a:cubicBezTo>
                  <a:pt x="105155" y="74041"/>
                  <a:pt x="93598" y="88519"/>
                  <a:pt x="70485" y="94996"/>
                </a:cubicBezTo>
                <a:lnTo>
                  <a:pt x="70485" y="95504"/>
                </a:lnTo>
                <a:cubicBezTo>
                  <a:pt x="83058" y="96774"/>
                  <a:pt x="92836" y="101219"/>
                  <a:pt x="100202" y="108711"/>
                </a:cubicBezTo>
                <a:cubicBezTo>
                  <a:pt x="107442" y="116205"/>
                  <a:pt x="110998" y="125476"/>
                  <a:pt x="110998" y="136652"/>
                </a:cubicBezTo>
                <a:cubicBezTo>
                  <a:pt x="110998" y="152273"/>
                  <a:pt x="105410" y="164719"/>
                  <a:pt x="94233" y="174244"/>
                </a:cubicBezTo>
                <a:cubicBezTo>
                  <a:pt x="83058" y="183769"/>
                  <a:pt x="68072" y="188595"/>
                  <a:pt x="49530" y="188595"/>
                </a:cubicBezTo>
                <a:cubicBezTo>
                  <a:pt x="33147" y="188595"/>
                  <a:pt x="19939" y="185547"/>
                  <a:pt x="9905" y="179451"/>
                </a:cubicBezTo>
                <a:lnTo>
                  <a:pt x="9905" y="156717"/>
                </a:lnTo>
                <a:cubicBezTo>
                  <a:pt x="21717" y="165861"/>
                  <a:pt x="35051" y="170561"/>
                  <a:pt x="50038" y="170561"/>
                </a:cubicBezTo>
                <a:cubicBezTo>
                  <a:pt x="61848" y="170561"/>
                  <a:pt x="71373" y="167639"/>
                  <a:pt x="78232" y="161798"/>
                </a:cubicBezTo>
                <a:cubicBezTo>
                  <a:pt x="85217" y="155955"/>
                  <a:pt x="88773" y="148082"/>
                  <a:pt x="88773" y="138302"/>
                </a:cubicBezTo>
                <a:cubicBezTo>
                  <a:pt x="88773" y="116332"/>
                  <a:pt x="73025" y="105410"/>
                  <a:pt x="41655" y="105410"/>
                </a:cubicBezTo>
                <a:lnTo>
                  <a:pt x="27305" y="105410"/>
                </a:lnTo>
                <a:lnTo>
                  <a:pt x="27305" y="87376"/>
                </a:lnTo>
                <a:lnTo>
                  <a:pt x="41020" y="87376"/>
                </a:lnTo>
                <a:cubicBezTo>
                  <a:pt x="68833" y="87376"/>
                  <a:pt x="82676" y="77089"/>
                  <a:pt x="82676" y="56514"/>
                </a:cubicBezTo>
                <a:cubicBezTo>
                  <a:pt x="82676" y="37592"/>
                  <a:pt x="72136" y="28067"/>
                  <a:pt x="50926" y="28067"/>
                </a:cubicBezTo>
                <a:cubicBezTo>
                  <a:pt x="38735" y="28067"/>
                  <a:pt x="27305" y="32130"/>
                  <a:pt x="16636" y="40386"/>
                </a:cubicBezTo>
                <a:lnTo>
                  <a:pt x="16636" y="19685"/>
                </a:lnTo>
                <a:cubicBezTo>
                  <a:pt x="27939" y="13208"/>
                  <a:pt x="41148" y="9905"/>
                  <a:pt x="56261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90288" y="2763011"/>
            <a:ext cx="757428" cy="577596"/>
          </a:xfrm>
          <a:custGeom>
            <a:avLst/>
            <a:gdLst>
              <a:gd name="connsiteX0" fmla="*/ 19050 w 757428"/>
              <a:gd name="connsiteY0" fmla="*/ 558546 h 577596"/>
              <a:gd name="connsiteX1" fmla="*/ 738377 w 757428"/>
              <a:gd name="connsiteY1" fmla="*/ 558546 h 577596"/>
              <a:gd name="connsiteX2" fmla="*/ 738377 w 757428"/>
              <a:gd name="connsiteY2" fmla="*/ 19050 h 577596"/>
              <a:gd name="connsiteX3" fmla="*/ 19050 w 757428"/>
              <a:gd name="connsiteY3" fmla="*/ 19050 h 577596"/>
              <a:gd name="connsiteX4" fmla="*/ 19050 w 757428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7596">
                <a:moveTo>
                  <a:pt x="19050" y="558546"/>
                </a:moveTo>
                <a:lnTo>
                  <a:pt x="738377" y="558546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12867" y="3050794"/>
            <a:ext cx="66548" cy="80644"/>
          </a:xfrm>
          <a:custGeom>
            <a:avLst/>
            <a:gdLst>
              <a:gd name="connsiteX0" fmla="*/ 33782 w 66548"/>
              <a:gd name="connsiteY0" fmla="*/ 9905 h 80644"/>
              <a:gd name="connsiteX1" fmla="*/ 16255 w 66548"/>
              <a:gd name="connsiteY1" fmla="*/ 18033 h 80644"/>
              <a:gd name="connsiteX2" fmla="*/ 9905 w 66548"/>
              <a:gd name="connsiteY2" fmla="*/ 40894 h 80644"/>
              <a:gd name="connsiteX3" fmla="*/ 16255 w 66548"/>
              <a:gd name="connsiteY3" fmla="*/ 62864 h 80644"/>
              <a:gd name="connsiteX4" fmla="*/ 33273 w 66548"/>
              <a:gd name="connsiteY4" fmla="*/ 70738 h 80644"/>
              <a:gd name="connsiteX5" fmla="*/ 50546 w 66548"/>
              <a:gd name="connsiteY5" fmla="*/ 62610 h 80644"/>
              <a:gd name="connsiteX6" fmla="*/ 56641 w 66548"/>
              <a:gd name="connsiteY6" fmla="*/ 39751 h 80644"/>
              <a:gd name="connsiteX7" fmla="*/ 50546 w 66548"/>
              <a:gd name="connsiteY7" fmla="*/ 17526 h 80644"/>
              <a:gd name="connsiteX8" fmla="*/ 33782 w 66548"/>
              <a:gd name="connsiteY8" fmla="*/ 9905 h 80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548" h="80644">
                <a:moveTo>
                  <a:pt x="33782" y="9905"/>
                </a:moveTo>
                <a:cubicBezTo>
                  <a:pt x="26289" y="9905"/>
                  <a:pt x="20320" y="12573"/>
                  <a:pt x="16255" y="18033"/>
                </a:cubicBezTo>
                <a:cubicBezTo>
                  <a:pt x="12065" y="23495"/>
                  <a:pt x="9905" y="31114"/>
                  <a:pt x="9905" y="40894"/>
                </a:cubicBezTo>
                <a:cubicBezTo>
                  <a:pt x="9905" y="50291"/>
                  <a:pt x="12065" y="57530"/>
                  <a:pt x="16255" y="62864"/>
                </a:cubicBezTo>
                <a:cubicBezTo>
                  <a:pt x="20320" y="68072"/>
                  <a:pt x="26035" y="70738"/>
                  <a:pt x="33273" y="70738"/>
                </a:cubicBezTo>
                <a:cubicBezTo>
                  <a:pt x="40766" y="70738"/>
                  <a:pt x="46482" y="67945"/>
                  <a:pt x="50546" y="62610"/>
                </a:cubicBezTo>
                <a:cubicBezTo>
                  <a:pt x="54610" y="57150"/>
                  <a:pt x="56641" y="49529"/>
                  <a:pt x="56641" y="39751"/>
                </a:cubicBezTo>
                <a:cubicBezTo>
                  <a:pt x="56641" y="30098"/>
                  <a:pt x="54610" y="22732"/>
                  <a:pt x="50546" y="17526"/>
                </a:cubicBezTo>
                <a:cubicBezTo>
                  <a:pt x="46482" y="12445"/>
                  <a:pt x="40894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95850" y="3036316"/>
            <a:ext cx="100584" cy="109473"/>
          </a:xfrm>
          <a:custGeom>
            <a:avLst/>
            <a:gdLst>
              <a:gd name="connsiteX0" fmla="*/ 51689 w 100584"/>
              <a:gd name="connsiteY0" fmla="*/ 9905 h 109473"/>
              <a:gd name="connsiteX1" fmla="*/ 80264 w 100584"/>
              <a:gd name="connsiteY1" fmla="*/ 21335 h 109473"/>
              <a:gd name="connsiteX2" fmla="*/ 90678 w 100584"/>
              <a:gd name="connsiteY2" fmla="*/ 53975 h 109473"/>
              <a:gd name="connsiteX3" fmla="*/ 79247 w 100584"/>
              <a:gd name="connsiteY3" fmla="*/ 86867 h 109473"/>
              <a:gd name="connsiteX4" fmla="*/ 49148 w 100584"/>
              <a:gd name="connsiteY4" fmla="*/ 99567 h 109473"/>
              <a:gd name="connsiteX5" fmla="*/ 20573 w 100584"/>
              <a:gd name="connsiteY5" fmla="*/ 87629 h 109473"/>
              <a:gd name="connsiteX6" fmla="*/ 9905 w 100584"/>
              <a:gd name="connsiteY6" fmla="*/ 56388 h 109473"/>
              <a:gd name="connsiteX7" fmla="*/ 21209 w 100584"/>
              <a:gd name="connsiteY7" fmla="*/ 22479 h 109473"/>
              <a:gd name="connsiteX8" fmla="*/ 51689 w 100584"/>
              <a:gd name="connsiteY8" fmla="*/ 9905 h 109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584" h="109473">
                <a:moveTo>
                  <a:pt x="51689" y="9905"/>
                </a:moveTo>
                <a:cubicBezTo>
                  <a:pt x="63880" y="9905"/>
                  <a:pt x="73405" y="13716"/>
                  <a:pt x="80264" y="21335"/>
                </a:cubicBezTo>
                <a:cubicBezTo>
                  <a:pt x="87248" y="29082"/>
                  <a:pt x="90678" y="40004"/>
                  <a:pt x="90678" y="53975"/>
                </a:cubicBezTo>
                <a:cubicBezTo>
                  <a:pt x="90678" y="67436"/>
                  <a:pt x="86867" y="78485"/>
                  <a:pt x="79247" y="86867"/>
                </a:cubicBezTo>
                <a:cubicBezTo>
                  <a:pt x="71501" y="95376"/>
                  <a:pt x="61467" y="99567"/>
                  <a:pt x="49148" y="99567"/>
                </a:cubicBezTo>
                <a:cubicBezTo>
                  <a:pt x="37210" y="99567"/>
                  <a:pt x="27685" y="95630"/>
                  <a:pt x="20573" y="87629"/>
                </a:cubicBezTo>
                <a:cubicBezTo>
                  <a:pt x="13461" y="79629"/>
                  <a:pt x="9905" y="69214"/>
                  <a:pt x="9905" y="56388"/>
                </a:cubicBezTo>
                <a:cubicBezTo>
                  <a:pt x="9905" y="42291"/>
                  <a:pt x="13715" y="30988"/>
                  <a:pt x="21209" y="22479"/>
                </a:cubicBezTo>
                <a:cubicBezTo>
                  <a:pt x="28702" y="14097"/>
                  <a:pt x="38861" y="9905"/>
                  <a:pt x="5168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18785" y="3015107"/>
            <a:ext cx="91186" cy="112903"/>
          </a:xfrm>
          <a:custGeom>
            <a:avLst/>
            <a:gdLst>
              <a:gd name="connsiteX0" fmla="*/ 47498 w 91186"/>
              <a:gd name="connsiteY0" fmla="*/ 9905 h 112903"/>
              <a:gd name="connsiteX1" fmla="*/ 19939 w 91186"/>
              <a:gd name="connsiteY1" fmla="*/ 22860 h 112903"/>
              <a:gd name="connsiteX2" fmla="*/ 9905 w 91186"/>
              <a:gd name="connsiteY2" fmla="*/ 58292 h 112903"/>
              <a:gd name="connsiteX3" fmla="*/ 19558 w 91186"/>
              <a:gd name="connsiteY3" fmla="*/ 90932 h 112903"/>
              <a:gd name="connsiteX4" fmla="*/ 45339 w 91186"/>
              <a:gd name="connsiteY4" fmla="*/ 102997 h 112903"/>
              <a:gd name="connsiteX5" fmla="*/ 71247 w 91186"/>
              <a:gd name="connsiteY5" fmla="*/ 91185 h 112903"/>
              <a:gd name="connsiteX6" fmla="*/ 81279 w 91186"/>
              <a:gd name="connsiteY6" fmla="*/ 61848 h 112903"/>
              <a:gd name="connsiteX7" fmla="*/ 81279 w 91186"/>
              <a:gd name="connsiteY7" fmla="*/ 44703 h 112903"/>
              <a:gd name="connsiteX8" fmla="*/ 71501 w 91186"/>
              <a:gd name="connsiteY8" fmla="*/ 19811 h 112903"/>
              <a:gd name="connsiteX9" fmla="*/ 47498 w 91186"/>
              <a:gd name="connsiteY9" fmla="*/ 9905 h 112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91186" h="112903">
                <a:moveTo>
                  <a:pt x="47498" y="9905"/>
                </a:moveTo>
                <a:cubicBezTo>
                  <a:pt x="35814" y="9905"/>
                  <a:pt x="26670" y="14223"/>
                  <a:pt x="19939" y="22860"/>
                </a:cubicBezTo>
                <a:cubicBezTo>
                  <a:pt x="13335" y="31495"/>
                  <a:pt x="9905" y="43307"/>
                  <a:pt x="9905" y="58292"/>
                </a:cubicBezTo>
                <a:cubicBezTo>
                  <a:pt x="9905" y="72008"/>
                  <a:pt x="13208" y="82930"/>
                  <a:pt x="19558" y="90932"/>
                </a:cubicBezTo>
                <a:cubicBezTo>
                  <a:pt x="26035" y="98932"/>
                  <a:pt x="34671" y="102997"/>
                  <a:pt x="45339" y="102997"/>
                </a:cubicBezTo>
                <a:cubicBezTo>
                  <a:pt x="55879" y="102997"/>
                  <a:pt x="64516" y="99060"/>
                  <a:pt x="71247" y="91185"/>
                </a:cubicBezTo>
                <a:cubicBezTo>
                  <a:pt x="77978" y="83311"/>
                  <a:pt x="81279" y="73532"/>
                  <a:pt x="81279" y="61848"/>
                </a:cubicBezTo>
                <a:lnTo>
                  <a:pt x="81279" y="44703"/>
                </a:lnTo>
                <a:cubicBezTo>
                  <a:pt x="81279" y="34797"/>
                  <a:pt x="77978" y="26542"/>
                  <a:pt x="71501" y="19811"/>
                </a:cubicBezTo>
                <a:cubicBezTo>
                  <a:pt x="65023" y="13207"/>
                  <a:pt x="57023" y="9905"/>
                  <a:pt x="4749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09490" y="2961894"/>
            <a:ext cx="66421" cy="80898"/>
          </a:xfrm>
          <a:custGeom>
            <a:avLst/>
            <a:gdLst>
              <a:gd name="connsiteX0" fmla="*/ 33781 w 66421"/>
              <a:gd name="connsiteY0" fmla="*/ 9905 h 80898"/>
              <a:gd name="connsiteX1" fmla="*/ 16255 w 66421"/>
              <a:gd name="connsiteY1" fmla="*/ 18160 h 80898"/>
              <a:gd name="connsiteX2" fmla="*/ 9905 w 66421"/>
              <a:gd name="connsiteY2" fmla="*/ 40894 h 80898"/>
              <a:gd name="connsiteX3" fmla="*/ 16128 w 66421"/>
              <a:gd name="connsiteY3" fmla="*/ 63119 h 80898"/>
              <a:gd name="connsiteX4" fmla="*/ 33146 w 66421"/>
              <a:gd name="connsiteY4" fmla="*/ 70992 h 80898"/>
              <a:gd name="connsiteX5" fmla="*/ 50419 w 66421"/>
              <a:gd name="connsiteY5" fmla="*/ 62864 h 80898"/>
              <a:gd name="connsiteX6" fmla="*/ 56514 w 66421"/>
              <a:gd name="connsiteY6" fmla="*/ 40004 h 80898"/>
              <a:gd name="connsiteX7" fmla="*/ 50545 w 66421"/>
              <a:gd name="connsiteY7" fmla="*/ 17779 h 80898"/>
              <a:gd name="connsiteX8" fmla="*/ 33781 w 66421"/>
              <a:gd name="connsiteY8" fmla="*/ 9905 h 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1" h="80898">
                <a:moveTo>
                  <a:pt x="33781" y="9905"/>
                </a:moveTo>
                <a:cubicBezTo>
                  <a:pt x="26415" y="9905"/>
                  <a:pt x="20573" y="12700"/>
                  <a:pt x="16255" y="18160"/>
                </a:cubicBezTo>
                <a:cubicBezTo>
                  <a:pt x="11938" y="23622"/>
                  <a:pt x="9905" y="31241"/>
                  <a:pt x="9905" y="40894"/>
                </a:cubicBezTo>
                <a:cubicBezTo>
                  <a:pt x="9905" y="50545"/>
                  <a:pt x="11938" y="57911"/>
                  <a:pt x="16128" y="63119"/>
                </a:cubicBezTo>
                <a:cubicBezTo>
                  <a:pt x="20319" y="68326"/>
                  <a:pt x="25907" y="70992"/>
                  <a:pt x="33146" y="70992"/>
                </a:cubicBezTo>
                <a:cubicBezTo>
                  <a:pt x="40639" y="70992"/>
                  <a:pt x="46354" y="68326"/>
                  <a:pt x="50419" y="62864"/>
                </a:cubicBezTo>
                <a:cubicBezTo>
                  <a:pt x="54482" y="57530"/>
                  <a:pt x="56514" y="49910"/>
                  <a:pt x="56514" y="40004"/>
                </a:cubicBezTo>
                <a:cubicBezTo>
                  <a:pt x="56514" y="30479"/>
                  <a:pt x="54482" y="22986"/>
                  <a:pt x="50545" y="17779"/>
                </a:cubicBezTo>
                <a:cubicBezTo>
                  <a:pt x="46608" y="12573"/>
                  <a:pt x="40894" y="9905"/>
                  <a:pt x="33781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18760" y="2950464"/>
            <a:ext cx="149606" cy="193801"/>
          </a:xfrm>
          <a:custGeom>
            <a:avLst/>
            <a:gdLst>
              <a:gd name="connsiteX0" fmla="*/ 121030 w 149606"/>
              <a:gd name="connsiteY0" fmla="*/ 9905 h 193801"/>
              <a:gd name="connsiteX1" fmla="*/ 139700 w 149606"/>
              <a:gd name="connsiteY1" fmla="*/ 9905 h 193801"/>
              <a:gd name="connsiteX2" fmla="*/ 28575 w 149606"/>
              <a:gd name="connsiteY2" fmla="*/ 183895 h 193801"/>
              <a:gd name="connsiteX3" fmla="*/ 9905 w 149606"/>
              <a:gd name="connsiteY3" fmla="*/ 183895 h 193801"/>
              <a:gd name="connsiteX4" fmla="*/ 121030 w 149606"/>
              <a:gd name="connsiteY4" fmla="*/ 9905 h 193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606" h="193801">
                <a:moveTo>
                  <a:pt x="121030" y="9905"/>
                </a:moveTo>
                <a:lnTo>
                  <a:pt x="139700" y="9905"/>
                </a:lnTo>
                <a:lnTo>
                  <a:pt x="28575" y="183895"/>
                </a:lnTo>
                <a:lnTo>
                  <a:pt x="9905" y="183895"/>
                </a:lnTo>
                <a:lnTo>
                  <a:pt x="12103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2217" y="2947797"/>
            <a:ext cx="100711" cy="109219"/>
          </a:xfrm>
          <a:custGeom>
            <a:avLst/>
            <a:gdLst>
              <a:gd name="connsiteX0" fmla="*/ 51816 w 100711"/>
              <a:gd name="connsiteY0" fmla="*/ 9905 h 109219"/>
              <a:gd name="connsiteX1" fmla="*/ 80517 w 100711"/>
              <a:gd name="connsiteY1" fmla="*/ 21463 h 109219"/>
              <a:gd name="connsiteX2" fmla="*/ 90804 w 100711"/>
              <a:gd name="connsiteY2" fmla="*/ 53467 h 109219"/>
              <a:gd name="connsiteX3" fmla="*/ 79502 w 100711"/>
              <a:gd name="connsiteY3" fmla="*/ 86613 h 109219"/>
              <a:gd name="connsiteX4" fmla="*/ 49276 w 100711"/>
              <a:gd name="connsiteY4" fmla="*/ 99313 h 109219"/>
              <a:gd name="connsiteX5" fmla="*/ 20701 w 100711"/>
              <a:gd name="connsiteY5" fmla="*/ 87502 h 109219"/>
              <a:gd name="connsiteX6" fmla="*/ 9905 w 100711"/>
              <a:gd name="connsiteY6" fmla="*/ 56133 h 109219"/>
              <a:gd name="connsiteX7" fmla="*/ 21209 w 100711"/>
              <a:gd name="connsiteY7" fmla="*/ 22479 h 109219"/>
              <a:gd name="connsiteX8" fmla="*/ 51816 w 100711"/>
              <a:gd name="connsiteY8" fmla="*/ 9905 h 109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711" h="109219">
                <a:moveTo>
                  <a:pt x="51816" y="9905"/>
                </a:moveTo>
                <a:cubicBezTo>
                  <a:pt x="64008" y="9905"/>
                  <a:pt x="73660" y="13842"/>
                  <a:pt x="80517" y="21463"/>
                </a:cubicBezTo>
                <a:cubicBezTo>
                  <a:pt x="87376" y="29082"/>
                  <a:pt x="90804" y="39751"/>
                  <a:pt x="90804" y="53467"/>
                </a:cubicBezTo>
                <a:cubicBezTo>
                  <a:pt x="90804" y="67055"/>
                  <a:pt x="87122" y="78104"/>
                  <a:pt x="79502" y="86613"/>
                </a:cubicBezTo>
                <a:cubicBezTo>
                  <a:pt x="71882" y="95123"/>
                  <a:pt x="61848" y="99313"/>
                  <a:pt x="49276" y="99313"/>
                </a:cubicBezTo>
                <a:cubicBezTo>
                  <a:pt x="37338" y="99313"/>
                  <a:pt x="27813" y="95376"/>
                  <a:pt x="20701" y="87502"/>
                </a:cubicBezTo>
                <a:cubicBezTo>
                  <a:pt x="13461" y="79629"/>
                  <a:pt x="9905" y="69214"/>
                  <a:pt x="9905" y="56133"/>
                </a:cubicBezTo>
                <a:cubicBezTo>
                  <a:pt x="9905" y="42036"/>
                  <a:pt x="13716" y="30733"/>
                  <a:pt x="21209" y="22479"/>
                </a:cubicBezTo>
                <a:cubicBezTo>
                  <a:pt x="28828" y="14097"/>
                  <a:pt x="38989" y="9905"/>
                  <a:pt x="51816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6434" y="2940558"/>
            <a:ext cx="135254" cy="205485"/>
          </a:xfrm>
          <a:custGeom>
            <a:avLst/>
            <a:gdLst>
              <a:gd name="connsiteX0" fmla="*/ 103504 w 135254"/>
              <a:gd name="connsiteY0" fmla="*/ 9905 h 205485"/>
              <a:gd name="connsiteX1" fmla="*/ 125348 w 135254"/>
              <a:gd name="connsiteY1" fmla="*/ 9905 h 205485"/>
              <a:gd name="connsiteX2" fmla="*/ 125348 w 135254"/>
              <a:gd name="connsiteY2" fmla="*/ 192658 h 205485"/>
              <a:gd name="connsiteX3" fmla="*/ 103504 w 135254"/>
              <a:gd name="connsiteY3" fmla="*/ 192658 h 205485"/>
              <a:gd name="connsiteX4" fmla="*/ 103504 w 135254"/>
              <a:gd name="connsiteY4" fmla="*/ 172084 h 205485"/>
              <a:gd name="connsiteX5" fmla="*/ 103123 w 135254"/>
              <a:gd name="connsiteY5" fmla="*/ 172084 h 205485"/>
              <a:gd name="connsiteX6" fmla="*/ 61086 w 135254"/>
              <a:gd name="connsiteY6" fmla="*/ 195579 h 205485"/>
              <a:gd name="connsiteX7" fmla="*/ 23748 w 135254"/>
              <a:gd name="connsiteY7" fmla="*/ 178942 h 205485"/>
              <a:gd name="connsiteX8" fmla="*/ 9905 w 135254"/>
              <a:gd name="connsiteY8" fmla="*/ 133857 h 205485"/>
              <a:gd name="connsiteX9" fmla="*/ 25653 w 135254"/>
              <a:gd name="connsiteY9" fmla="*/ 84835 h 205485"/>
              <a:gd name="connsiteX10" fmla="*/ 66420 w 135254"/>
              <a:gd name="connsiteY10" fmla="*/ 66293 h 205485"/>
              <a:gd name="connsiteX11" fmla="*/ 103123 w 135254"/>
              <a:gd name="connsiteY11" fmla="*/ 85978 h 205485"/>
              <a:gd name="connsiteX12" fmla="*/ 103504 w 135254"/>
              <a:gd name="connsiteY12" fmla="*/ 85978 h 205485"/>
              <a:gd name="connsiteX13" fmla="*/ 103504 w 135254"/>
              <a:gd name="connsiteY13" fmla="*/ 9905 h 205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5254" h="205485">
                <a:moveTo>
                  <a:pt x="103504" y="9905"/>
                </a:moveTo>
                <a:lnTo>
                  <a:pt x="125348" y="9905"/>
                </a:lnTo>
                <a:lnTo>
                  <a:pt x="125348" y="192658"/>
                </a:lnTo>
                <a:lnTo>
                  <a:pt x="103504" y="192658"/>
                </a:lnTo>
                <a:lnTo>
                  <a:pt x="103504" y="172084"/>
                </a:lnTo>
                <a:lnTo>
                  <a:pt x="103123" y="172084"/>
                </a:lnTo>
                <a:cubicBezTo>
                  <a:pt x="94106" y="187705"/>
                  <a:pt x="80009" y="195579"/>
                  <a:pt x="61086" y="195579"/>
                </a:cubicBezTo>
                <a:cubicBezTo>
                  <a:pt x="45465" y="195579"/>
                  <a:pt x="33019" y="189991"/>
                  <a:pt x="23748" y="178942"/>
                </a:cubicBezTo>
                <a:cubicBezTo>
                  <a:pt x="14604" y="167766"/>
                  <a:pt x="9905" y="152780"/>
                  <a:pt x="9905" y="133857"/>
                </a:cubicBezTo>
                <a:cubicBezTo>
                  <a:pt x="9905" y="113410"/>
                  <a:pt x="15239" y="97154"/>
                  <a:pt x="25653" y="84835"/>
                </a:cubicBezTo>
                <a:cubicBezTo>
                  <a:pt x="36067" y="72516"/>
                  <a:pt x="49656" y="66293"/>
                  <a:pt x="66420" y="66293"/>
                </a:cubicBezTo>
                <a:cubicBezTo>
                  <a:pt x="83311" y="66293"/>
                  <a:pt x="95503" y="72897"/>
                  <a:pt x="103123" y="85978"/>
                </a:cubicBezTo>
                <a:lnTo>
                  <a:pt x="103504" y="85978"/>
                </a:lnTo>
                <a:lnTo>
                  <a:pt x="103504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09304" y="2763011"/>
            <a:ext cx="757428" cy="577596"/>
          </a:xfrm>
          <a:custGeom>
            <a:avLst/>
            <a:gdLst>
              <a:gd name="connsiteX0" fmla="*/ 19050 w 757428"/>
              <a:gd name="connsiteY0" fmla="*/ 558546 h 577596"/>
              <a:gd name="connsiteX1" fmla="*/ 738377 w 757428"/>
              <a:gd name="connsiteY1" fmla="*/ 558546 h 577596"/>
              <a:gd name="connsiteX2" fmla="*/ 738377 w 757428"/>
              <a:gd name="connsiteY2" fmla="*/ 19050 h 577596"/>
              <a:gd name="connsiteX3" fmla="*/ 19050 w 757428"/>
              <a:gd name="connsiteY3" fmla="*/ 19050 h 577596"/>
              <a:gd name="connsiteX4" fmla="*/ 19050 w 757428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7596">
                <a:moveTo>
                  <a:pt x="19050" y="558546"/>
                </a:moveTo>
                <a:lnTo>
                  <a:pt x="738377" y="558546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54540" y="3033776"/>
            <a:ext cx="108966" cy="93598"/>
          </a:xfrm>
          <a:custGeom>
            <a:avLst/>
            <a:gdLst>
              <a:gd name="connsiteX0" fmla="*/ 43815 w 108966"/>
              <a:gd name="connsiteY0" fmla="*/ 9905 h 93598"/>
              <a:gd name="connsiteX1" fmla="*/ 17780 w 108966"/>
              <a:gd name="connsiteY1" fmla="*/ 27050 h 93598"/>
              <a:gd name="connsiteX2" fmla="*/ 9906 w 108966"/>
              <a:gd name="connsiteY2" fmla="*/ 51307 h 93598"/>
              <a:gd name="connsiteX3" fmla="*/ 20320 w 108966"/>
              <a:gd name="connsiteY3" fmla="*/ 75056 h 93598"/>
              <a:gd name="connsiteX4" fmla="*/ 47371 w 108966"/>
              <a:gd name="connsiteY4" fmla="*/ 83692 h 93598"/>
              <a:gd name="connsiteX5" fmla="*/ 99060 w 108966"/>
              <a:gd name="connsiteY5" fmla="*/ 60325 h 93598"/>
              <a:gd name="connsiteX6" fmla="*/ 73406 w 108966"/>
              <a:gd name="connsiteY6" fmla="*/ 27685 h 93598"/>
              <a:gd name="connsiteX7" fmla="*/ 43815 w 108966"/>
              <a:gd name="connsiteY7" fmla="*/ 9905 h 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966" h="93598">
                <a:moveTo>
                  <a:pt x="43815" y="9905"/>
                </a:moveTo>
                <a:cubicBezTo>
                  <a:pt x="31623" y="14858"/>
                  <a:pt x="22987" y="20573"/>
                  <a:pt x="17780" y="27050"/>
                </a:cubicBezTo>
                <a:cubicBezTo>
                  <a:pt x="12573" y="33527"/>
                  <a:pt x="9906" y="41655"/>
                  <a:pt x="9906" y="51307"/>
                </a:cubicBezTo>
                <a:cubicBezTo>
                  <a:pt x="9906" y="61341"/>
                  <a:pt x="13462" y="69341"/>
                  <a:pt x="20320" y="75056"/>
                </a:cubicBezTo>
                <a:cubicBezTo>
                  <a:pt x="27305" y="80772"/>
                  <a:pt x="36322" y="83692"/>
                  <a:pt x="47371" y="83692"/>
                </a:cubicBezTo>
                <a:cubicBezTo>
                  <a:pt x="67691" y="83692"/>
                  <a:pt x="84963" y="75945"/>
                  <a:pt x="99060" y="60325"/>
                </a:cubicBezTo>
                <a:cubicBezTo>
                  <a:pt x="89789" y="45973"/>
                  <a:pt x="81280" y="35051"/>
                  <a:pt x="73406" y="27685"/>
                </a:cubicBezTo>
                <a:cubicBezTo>
                  <a:pt x="65659" y="20447"/>
                  <a:pt x="55753" y="14477"/>
                  <a:pt x="43815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21164" y="2999867"/>
            <a:ext cx="129921" cy="143256"/>
          </a:xfrm>
          <a:custGeom>
            <a:avLst/>
            <a:gdLst>
              <a:gd name="connsiteX0" fmla="*/ 11811 w 129921"/>
              <a:gd name="connsiteY0" fmla="*/ 9905 h 143256"/>
              <a:gd name="connsiteX1" fmla="*/ 37338 w 129921"/>
              <a:gd name="connsiteY1" fmla="*/ 9905 h 143256"/>
              <a:gd name="connsiteX2" fmla="*/ 60452 w 129921"/>
              <a:gd name="connsiteY2" fmla="*/ 51180 h 143256"/>
              <a:gd name="connsiteX3" fmla="*/ 65532 w 129921"/>
              <a:gd name="connsiteY3" fmla="*/ 61086 h 143256"/>
              <a:gd name="connsiteX4" fmla="*/ 65913 w 129921"/>
              <a:gd name="connsiteY4" fmla="*/ 61086 h 143256"/>
              <a:gd name="connsiteX5" fmla="*/ 96012 w 129921"/>
              <a:gd name="connsiteY5" fmla="*/ 9905 h 143256"/>
              <a:gd name="connsiteX6" fmla="*/ 120015 w 129921"/>
              <a:gd name="connsiteY6" fmla="*/ 9905 h 143256"/>
              <a:gd name="connsiteX7" fmla="*/ 78740 w 129921"/>
              <a:gd name="connsiteY7" fmla="*/ 72135 h 143256"/>
              <a:gd name="connsiteX8" fmla="*/ 119380 w 129921"/>
              <a:gd name="connsiteY8" fmla="*/ 133350 h 143256"/>
              <a:gd name="connsiteX9" fmla="*/ 93980 w 129921"/>
              <a:gd name="connsiteY9" fmla="*/ 133350 h 143256"/>
              <a:gd name="connsiteX10" fmla="*/ 70485 w 129921"/>
              <a:gd name="connsiteY10" fmla="*/ 94106 h 143256"/>
              <a:gd name="connsiteX11" fmla="*/ 65024 w 129921"/>
              <a:gd name="connsiteY11" fmla="*/ 84454 h 143256"/>
              <a:gd name="connsiteX12" fmla="*/ 64643 w 129921"/>
              <a:gd name="connsiteY12" fmla="*/ 84454 h 143256"/>
              <a:gd name="connsiteX13" fmla="*/ 59055 w 129921"/>
              <a:gd name="connsiteY13" fmla="*/ 94106 h 143256"/>
              <a:gd name="connsiteX14" fmla="*/ 35052 w 129921"/>
              <a:gd name="connsiteY14" fmla="*/ 133350 h 143256"/>
              <a:gd name="connsiteX15" fmla="*/ 9906 w 129921"/>
              <a:gd name="connsiteY15" fmla="*/ 133350 h 143256"/>
              <a:gd name="connsiteX16" fmla="*/ 51943 w 129921"/>
              <a:gd name="connsiteY16" fmla="*/ 72770 h 143256"/>
              <a:gd name="connsiteX17" fmla="*/ 11811 w 129921"/>
              <a:gd name="connsiteY17" fmla="*/ 9905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29921" h="143256">
                <a:moveTo>
                  <a:pt x="11811" y="9905"/>
                </a:moveTo>
                <a:lnTo>
                  <a:pt x="37338" y="9905"/>
                </a:lnTo>
                <a:lnTo>
                  <a:pt x="60452" y="51180"/>
                </a:lnTo>
                <a:cubicBezTo>
                  <a:pt x="61849" y="53720"/>
                  <a:pt x="63500" y="57022"/>
                  <a:pt x="65532" y="61086"/>
                </a:cubicBezTo>
                <a:lnTo>
                  <a:pt x="65913" y="61086"/>
                </a:lnTo>
                <a:lnTo>
                  <a:pt x="96012" y="9905"/>
                </a:lnTo>
                <a:lnTo>
                  <a:pt x="120015" y="9905"/>
                </a:lnTo>
                <a:lnTo>
                  <a:pt x="78740" y="72135"/>
                </a:lnTo>
                <a:lnTo>
                  <a:pt x="119380" y="133350"/>
                </a:lnTo>
                <a:lnTo>
                  <a:pt x="93980" y="133350"/>
                </a:lnTo>
                <a:lnTo>
                  <a:pt x="70485" y="94106"/>
                </a:lnTo>
                <a:cubicBezTo>
                  <a:pt x="69215" y="91947"/>
                  <a:pt x="67437" y="88772"/>
                  <a:pt x="65024" y="84454"/>
                </a:cubicBezTo>
                <a:lnTo>
                  <a:pt x="64643" y="84454"/>
                </a:lnTo>
                <a:cubicBezTo>
                  <a:pt x="64516" y="84962"/>
                  <a:pt x="62738" y="88137"/>
                  <a:pt x="59055" y="94106"/>
                </a:cubicBezTo>
                <a:lnTo>
                  <a:pt x="35052" y="133350"/>
                </a:lnTo>
                <a:lnTo>
                  <a:pt x="9906" y="133350"/>
                </a:lnTo>
                <a:lnTo>
                  <a:pt x="51943" y="72770"/>
                </a:lnTo>
                <a:lnTo>
                  <a:pt x="11811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73082" y="2964433"/>
            <a:ext cx="67945" cy="70739"/>
          </a:xfrm>
          <a:custGeom>
            <a:avLst/>
            <a:gdLst>
              <a:gd name="connsiteX0" fmla="*/ 35179 w 67945"/>
              <a:gd name="connsiteY0" fmla="*/ 9905 h 70739"/>
              <a:gd name="connsiteX1" fmla="*/ 16764 w 67945"/>
              <a:gd name="connsiteY1" fmla="*/ 16255 h 70739"/>
              <a:gd name="connsiteX2" fmla="*/ 9906 w 67945"/>
              <a:gd name="connsiteY2" fmla="*/ 32766 h 70739"/>
              <a:gd name="connsiteX3" fmla="*/ 29083 w 67945"/>
              <a:gd name="connsiteY3" fmla="*/ 60833 h 70739"/>
              <a:gd name="connsiteX4" fmla="*/ 58039 w 67945"/>
              <a:gd name="connsiteY4" fmla="*/ 31623 h 70739"/>
              <a:gd name="connsiteX5" fmla="*/ 51435 w 67945"/>
              <a:gd name="connsiteY5" fmla="*/ 15875 h 70739"/>
              <a:gd name="connsiteX6" fmla="*/ 35179 w 67945"/>
              <a:gd name="connsiteY6" fmla="*/ 9905 h 70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945" h="70739">
                <a:moveTo>
                  <a:pt x="35179" y="9905"/>
                </a:moveTo>
                <a:cubicBezTo>
                  <a:pt x="27432" y="9905"/>
                  <a:pt x="21335" y="12064"/>
                  <a:pt x="16764" y="16255"/>
                </a:cubicBezTo>
                <a:cubicBezTo>
                  <a:pt x="12192" y="20447"/>
                  <a:pt x="9906" y="25908"/>
                  <a:pt x="9906" y="32766"/>
                </a:cubicBezTo>
                <a:cubicBezTo>
                  <a:pt x="9906" y="44450"/>
                  <a:pt x="16383" y="53848"/>
                  <a:pt x="29083" y="60833"/>
                </a:cubicBezTo>
                <a:cubicBezTo>
                  <a:pt x="48386" y="54229"/>
                  <a:pt x="58039" y="44450"/>
                  <a:pt x="58039" y="31623"/>
                </a:cubicBezTo>
                <a:cubicBezTo>
                  <a:pt x="58039" y="25019"/>
                  <a:pt x="55880" y="19685"/>
                  <a:pt x="51435" y="15875"/>
                </a:cubicBezTo>
                <a:cubicBezTo>
                  <a:pt x="47117" y="11938"/>
                  <a:pt x="41656" y="9905"/>
                  <a:pt x="3517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32442" y="2947542"/>
            <a:ext cx="200152" cy="198374"/>
          </a:xfrm>
          <a:custGeom>
            <a:avLst/>
            <a:gdLst>
              <a:gd name="connsiteX0" fmla="*/ 75819 w 200152"/>
              <a:gd name="connsiteY0" fmla="*/ 9905 h 198374"/>
              <a:gd name="connsiteX1" fmla="*/ 107061 w 200152"/>
              <a:gd name="connsiteY1" fmla="*/ 20066 h 198374"/>
              <a:gd name="connsiteX2" fmla="*/ 119126 w 200152"/>
              <a:gd name="connsiteY2" fmla="*/ 46736 h 198374"/>
              <a:gd name="connsiteX3" fmla="*/ 86360 w 200152"/>
              <a:gd name="connsiteY3" fmla="*/ 86867 h 198374"/>
              <a:gd name="connsiteX4" fmla="*/ 133477 w 200152"/>
              <a:gd name="connsiteY4" fmla="*/ 130555 h 198374"/>
              <a:gd name="connsiteX5" fmla="*/ 153035 w 200152"/>
              <a:gd name="connsiteY5" fmla="*/ 67183 h 198374"/>
              <a:gd name="connsiteX6" fmla="*/ 150876 w 200152"/>
              <a:gd name="connsiteY6" fmla="*/ 50546 h 198374"/>
              <a:gd name="connsiteX7" fmla="*/ 171577 w 200152"/>
              <a:gd name="connsiteY7" fmla="*/ 50546 h 198374"/>
              <a:gd name="connsiteX8" fmla="*/ 173228 w 200152"/>
              <a:gd name="connsiteY8" fmla="*/ 66548 h 198374"/>
              <a:gd name="connsiteX9" fmla="*/ 165608 w 200152"/>
              <a:gd name="connsiteY9" fmla="*/ 107442 h 198374"/>
              <a:gd name="connsiteX10" fmla="*/ 144399 w 200152"/>
              <a:gd name="connsiteY10" fmla="*/ 147066 h 198374"/>
              <a:gd name="connsiteX11" fmla="*/ 159893 w 200152"/>
              <a:gd name="connsiteY11" fmla="*/ 164338 h 198374"/>
              <a:gd name="connsiteX12" fmla="*/ 174371 w 200152"/>
              <a:gd name="connsiteY12" fmla="*/ 168910 h 198374"/>
              <a:gd name="connsiteX13" fmla="*/ 190246 w 200152"/>
              <a:gd name="connsiteY13" fmla="*/ 165354 h 198374"/>
              <a:gd name="connsiteX14" fmla="*/ 190246 w 200152"/>
              <a:gd name="connsiteY14" fmla="*/ 184911 h 198374"/>
              <a:gd name="connsiteX15" fmla="*/ 170815 w 200152"/>
              <a:gd name="connsiteY15" fmla="*/ 188467 h 198374"/>
              <a:gd name="connsiteX16" fmla="*/ 151892 w 200152"/>
              <a:gd name="connsiteY16" fmla="*/ 183514 h 198374"/>
              <a:gd name="connsiteX17" fmla="*/ 131445 w 200152"/>
              <a:gd name="connsiteY17" fmla="*/ 162179 h 198374"/>
              <a:gd name="connsiteX18" fmla="*/ 69215 w 200152"/>
              <a:gd name="connsiteY18" fmla="*/ 188467 h 198374"/>
              <a:gd name="connsiteX19" fmla="*/ 26035 w 200152"/>
              <a:gd name="connsiteY19" fmla="*/ 175133 h 198374"/>
              <a:gd name="connsiteX20" fmla="*/ 9906 w 200152"/>
              <a:gd name="connsiteY20" fmla="*/ 138302 h 198374"/>
              <a:gd name="connsiteX21" fmla="*/ 50165 w 200152"/>
              <a:gd name="connsiteY21" fmla="*/ 85725 h 198374"/>
              <a:gd name="connsiteX22" fmla="*/ 30099 w 200152"/>
              <a:gd name="connsiteY22" fmla="*/ 49530 h 198374"/>
              <a:gd name="connsiteX23" fmla="*/ 42672 w 200152"/>
              <a:gd name="connsiteY23" fmla="*/ 20701 h 198374"/>
              <a:gd name="connsiteX24" fmla="*/ 75819 w 200152"/>
              <a:gd name="connsiteY24" fmla="*/ 9905 h 198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00152" h="198374">
                <a:moveTo>
                  <a:pt x="75819" y="9905"/>
                </a:moveTo>
                <a:cubicBezTo>
                  <a:pt x="88646" y="9905"/>
                  <a:pt x="99060" y="13335"/>
                  <a:pt x="107061" y="20066"/>
                </a:cubicBezTo>
                <a:cubicBezTo>
                  <a:pt x="115062" y="26924"/>
                  <a:pt x="119126" y="35814"/>
                  <a:pt x="119126" y="46736"/>
                </a:cubicBezTo>
                <a:cubicBezTo>
                  <a:pt x="119126" y="64516"/>
                  <a:pt x="108204" y="77977"/>
                  <a:pt x="86360" y="86867"/>
                </a:cubicBezTo>
                <a:cubicBezTo>
                  <a:pt x="102870" y="93345"/>
                  <a:pt x="118618" y="107823"/>
                  <a:pt x="133477" y="130555"/>
                </a:cubicBezTo>
                <a:cubicBezTo>
                  <a:pt x="146558" y="112649"/>
                  <a:pt x="153035" y="91439"/>
                  <a:pt x="153035" y="67183"/>
                </a:cubicBezTo>
                <a:cubicBezTo>
                  <a:pt x="153035" y="61341"/>
                  <a:pt x="152273" y="55752"/>
                  <a:pt x="150876" y="50546"/>
                </a:cubicBezTo>
                <a:lnTo>
                  <a:pt x="171577" y="50546"/>
                </a:lnTo>
                <a:cubicBezTo>
                  <a:pt x="172720" y="54991"/>
                  <a:pt x="173228" y="60325"/>
                  <a:pt x="173228" y="66548"/>
                </a:cubicBezTo>
                <a:cubicBezTo>
                  <a:pt x="173228" y="79629"/>
                  <a:pt x="170688" y="93217"/>
                  <a:pt x="165608" y="107442"/>
                </a:cubicBezTo>
                <a:cubicBezTo>
                  <a:pt x="160528" y="121792"/>
                  <a:pt x="153416" y="134874"/>
                  <a:pt x="144399" y="147066"/>
                </a:cubicBezTo>
                <a:cubicBezTo>
                  <a:pt x="150495" y="155448"/>
                  <a:pt x="155702" y="161163"/>
                  <a:pt x="159893" y="164338"/>
                </a:cubicBezTo>
                <a:cubicBezTo>
                  <a:pt x="164084" y="167386"/>
                  <a:pt x="168910" y="168910"/>
                  <a:pt x="174371" y="168910"/>
                </a:cubicBezTo>
                <a:cubicBezTo>
                  <a:pt x="178816" y="168910"/>
                  <a:pt x="184150" y="167767"/>
                  <a:pt x="190246" y="165354"/>
                </a:cubicBezTo>
                <a:lnTo>
                  <a:pt x="190246" y="184911"/>
                </a:lnTo>
                <a:cubicBezTo>
                  <a:pt x="184023" y="187325"/>
                  <a:pt x="177546" y="188467"/>
                  <a:pt x="170815" y="188467"/>
                </a:cubicBezTo>
                <a:cubicBezTo>
                  <a:pt x="163830" y="188467"/>
                  <a:pt x="157480" y="186817"/>
                  <a:pt x="151892" y="183514"/>
                </a:cubicBezTo>
                <a:cubicBezTo>
                  <a:pt x="146304" y="180339"/>
                  <a:pt x="139446" y="173227"/>
                  <a:pt x="131445" y="162179"/>
                </a:cubicBezTo>
                <a:cubicBezTo>
                  <a:pt x="114300" y="179705"/>
                  <a:pt x="93599" y="188467"/>
                  <a:pt x="69215" y="188467"/>
                </a:cubicBezTo>
                <a:cubicBezTo>
                  <a:pt x="51054" y="188467"/>
                  <a:pt x="36703" y="184023"/>
                  <a:pt x="26035" y="175133"/>
                </a:cubicBezTo>
                <a:cubicBezTo>
                  <a:pt x="15240" y="166242"/>
                  <a:pt x="9906" y="153924"/>
                  <a:pt x="9906" y="138302"/>
                </a:cubicBezTo>
                <a:cubicBezTo>
                  <a:pt x="9906" y="114808"/>
                  <a:pt x="23368" y="97282"/>
                  <a:pt x="50165" y="85725"/>
                </a:cubicBezTo>
                <a:cubicBezTo>
                  <a:pt x="36703" y="75564"/>
                  <a:pt x="30099" y="63500"/>
                  <a:pt x="30099" y="49530"/>
                </a:cubicBezTo>
                <a:cubicBezTo>
                  <a:pt x="30099" y="37464"/>
                  <a:pt x="34290" y="27813"/>
                  <a:pt x="42672" y="20701"/>
                </a:cubicBezTo>
                <a:cubicBezTo>
                  <a:pt x="51054" y="13461"/>
                  <a:pt x="62103" y="9905"/>
                  <a:pt x="7581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3304" y="2763011"/>
            <a:ext cx="758951" cy="577596"/>
          </a:xfrm>
          <a:custGeom>
            <a:avLst/>
            <a:gdLst>
              <a:gd name="connsiteX0" fmla="*/ 19050 w 758951"/>
              <a:gd name="connsiteY0" fmla="*/ 558546 h 577596"/>
              <a:gd name="connsiteX1" fmla="*/ 739901 w 758951"/>
              <a:gd name="connsiteY1" fmla="*/ 558546 h 577596"/>
              <a:gd name="connsiteX2" fmla="*/ 739901 w 758951"/>
              <a:gd name="connsiteY2" fmla="*/ 19050 h 577596"/>
              <a:gd name="connsiteX3" fmla="*/ 19050 w 758951"/>
              <a:gd name="connsiteY3" fmla="*/ 19050 h 577596"/>
              <a:gd name="connsiteX4" fmla="*/ 19050 w 758951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1" h="577596">
                <a:moveTo>
                  <a:pt x="19050" y="558546"/>
                </a:moveTo>
                <a:lnTo>
                  <a:pt x="739901" y="558546"/>
                </a:lnTo>
                <a:lnTo>
                  <a:pt x="739901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41598" y="2982214"/>
            <a:ext cx="75946" cy="102235"/>
          </a:xfrm>
          <a:custGeom>
            <a:avLst/>
            <a:gdLst>
              <a:gd name="connsiteX0" fmla="*/ 66040 w 75946"/>
              <a:gd name="connsiteY0" fmla="*/ 9905 h 102235"/>
              <a:gd name="connsiteX1" fmla="*/ 41148 w 75946"/>
              <a:gd name="connsiteY1" fmla="*/ 50418 h 102235"/>
              <a:gd name="connsiteX2" fmla="*/ 9905 w 75946"/>
              <a:gd name="connsiteY2" fmla="*/ 92328 h 102235"/>
              <a:gd name="connsiteX3" fmla="*/ 66040 w 75946"/>
              <a:gd name="connsiteY3" fmla="*/ 92328 h 102235"/>
              <a:gd name="connsiteX4" fmla="*/ 66040 w 75946"/>
              <a:gd name="connsiteY4" fmla="*/ 9905 h 102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946" h="102235">
                <a:moveTo>
                  <a:pt x="66040" y="9905"/>
                </a:moveTo>
                <a:cubicBezTo>
                  <a:pt x="58293" y="23875"/>
                  <a:pt x="49911" y="37337"/>
                  <a:pt x="41148" y="50418"/>
                </a:cubicBezTo>
                <a:cubicBezTo>
                  <a:pt x="32258" y="63500"/>
                  <a:pt x="21844" y="77469"/>
                  <a:pt x="9905" y="92328"/>
                </a:cubicBezTo>
                <a:lnTo>
                  <a:pt x="66040" y="92328"/>
                </a:lnTo>
                <a:lnTo>
                  <a:pt x="6604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16961" y="2950464"/>
            <a:ext cx="147574" cy="192659"/>
          </a:xfrm>
          <a:custGeom>
            <a:avLst/>
            <a:gdLst>
              <a:gd name="connsiteX0" fmla="*/ 89153 w 147574"/>
              <a:gd name="connsiteY0" fmla="*/ 9905 h 192659"/>
              <a:gd name="connsiteX1" fmla="*/ 111886 w 147574"/>
              <a:gd name="connsiteY1" fmla="*/ 9905 h 192659"/>
              <a:gd name="connsiteX2" fmla="*/ 111886 w 147574"/>
              <a:gd name="connsiteY2" fmla="*/ 124078 h 192659"/>
              <a:gd name="connsiteX3" fmla="*/ 137667 w 147574"/>
              <a:gd name="connsiteY3" fmla="*/ 124078 h 192659"/>
              <a:gd name="connsiteX4" fmla="*/ 137667 w 147574"/>
              <a:gd name="connsiteY4" fmla="*/ 142112 h 192659"/>
              <a:gd name="connsiteX5" fmla="*/ 111886 w 147574"/>
              <a:gd name="connsiteY5" fmla="*/ 142112 h 192659"/>
              <a:gd name="connsiteX6" fmla="*/ 111886 w 147574"/>
              <a:gd name="connsiteY6" fmla="*/ 182752 h 192659"/>
              <a:gd name="connsiteX7" fmla="*/ 90677 w 147574"/>
              <a:gd name="connsiteY7" fmla="*/ 182752 h 192659"/>
              <a:gd name="connsiteX8" fmla="*/ 90677 w 147574"/>
              <a:gd name="connsiteY8" fmla="*/ 142112 h 192659"/>
              <a:gd name="connsiteX9" fmla="*/ 9905 w 147574"/>
              <a:gd name="connsiteY9" fmla="*/ 142112 h 192659"/>
              <a:gd name="connsiteX10" fmla="*/ 9905 w 147574"/>
              <a:gd name="connsiteY10" fmla="*/ 125094 h 192659"/>
              <a:gd name="connsiteX11" fmla="*/ 53212 w 147574"/>
              <a:gd name="connsiteY11" fmla="*/ 69214 h 192659"/>
              <a:gd name="connsiteX12" fmla="*/ 89153 w 147574"/>
              <a:gd name="connsiteY12" fmla="*/ 9905 h 1926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47574" h="192659">
                <a:moveTo>
                  <a:pt x="89153" y="9905"/>
                </a:moveTo>
                <a:lnTo>
                  <a:pt x="111886" y="9905"/>
                </a:lnTo>
                <a:lnTo>
                  <a:pt x="111886" y="124078"/>
                </a:lnTo>
                <a:lnTo>
                  <a:pt x="137667" y="124078"/>
                </a:lnTo>
                <a:lnTo>
                  <a:pt x="137667" y="142112"/>
                </a:lnTo>
                <a:lnTo>
                  <a:pt x="111886" y="142112"/>
                </a:lnTo>
                <a:lnTo>
                  <a:pt x="111886" y="182752"/>
                </a:lnTo>
                <a:lnTo>
                  <a:pt x="90677" y="182752"/>
                </a:lnTo>
                <a:lnTo>
                  <a:pt x="90677" y="142112"/>
                </a:lnTo>
                <a:lnTo>
                  <a:pt x="9905" y="142112"/>
                </a:lnTo>
                <a:lnTo>
                  <a:pt x="9905" y="125094"/>
                </a:lnTo>
                <a:cubicBezTo>
                  <a:pt x="24256" y="108965"/>
                  <a:pt x="38734" y="90296"/>
                  <a:pt x="53212" y="69214"/>
                </a:cubicBezTo>
                <a:cubicBezTo>
                  <a:pt x="67690" y="48132"/>
                  <a:pt x="79755" y="28447"/>
                  <a:pt x="89153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28944" y="2763011"/>
            <a:ext cx="758951" cy="577596"/>
          </a:xfrm>
          <a:custGeom>
            <a:avLst/>
            <a:gdLst>
              <a:gd name="connsiteX0" fmla="*/ 19050 w 758951"/>
              <a:gd name="connsiteY0" fmla="*/ 558546 h 577596"/>
              <a:gd name="connsiteX1" fmla="*/ 739901 w 758951"/>
              <a:gd name="connsiteY1" fmla="*/ 558546 h 577596"/>
              <a:gd name="connsiteX2" fmla="*/ 739901 w 758951"/>
              <a:gd name="connsiteY2" fmla="*/ 19050 h 577596"/>
              <a:gd name="connsiteX3" fmla="*/ 19050 w 758951"/>
              <a:gd name="connsiteY3" fmla="*/ 19050 h 577596"/>
              <a:gd name="connsiteX4" fmla="*/ 19050 w 758951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1" h="577596">
                <a:moveTo>
                  <a:pt x="19050" y="558546"/>
                </a:moveTo>
                <a:lnTo>
                  <a:pt x="739901" y="558546"/>
                </a:lnTo>
                <a:lnTo>
                  <a:pt x="739901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52666" y="3050794"/>
            <a:ext cx="66548" cy="80644"/>
          </a:xfrm>
          <a:custGeom>
            <a:avLst/>
            <a:gdLst>
              <a:gd name="connsiteX0" fmla="*/ 33782 w 66548"/>
              <a:gd name="connsiteY0" fmla="*/ 9905 h 80644"/>
              <a:gd name="connsiteX1" fmla="*/ 16129 w 66548"/>
              <a:gd name="connsiteY1" fmla="*/ 18033 h 80644"/>
              <a:gd name="connsiteX2" fmla="*/ 9905 w 66548"/>
              <a:gd name="connsiteY2" fmla="*/ 40894 h 80644"/>
              <a:gd name="connsiteX3" fmla="*/ 16129 w 66548"/>
              <a:gd name="connsiteY3" fmla="*/ 62864 h 80644"/>
              <a:gd name="connsiteX4" fmla="*/ 33273 w 66548"/>
              <a:gd name="connsiteY4" fmla="*/ 70738 h 80644"/>
              <a:gd name="connsiteX5" fmla="*/ 50546 w 66548"/>
              <a:gd name="connsiteY5" fmla="*/ 62610 h 80644"/>
              <a:gd name="connsiteX6" fmla="*/ 56642 w 66548"/>
              <a:gd name="connsiteY6" fmla="*/ 39751 h 80644"/>
              <a:gd name="connsiteX7" fmla="*/ 50546 w 66548"/>
              <a:gd name="connsiteY7" fmla="*/ 17526 h 80644"/>
              <a:gd name="connsiteX8" fmla="*/ 33782 w 66548"/>
              <a:gd name="connsiteY8" fmla="*/ 9905 h 80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548" h="80644">
                <a:moveTo>
                  <a:pt x="33782" y="9905"/>
                </a:moveTo>
                <a:cubicBezTo>
                  <a:pt x="26161" y="9905"/>
                  <a:pt x="20320" y="12573"/>
                  <a:pt x="16129" y="18033"/>
                </a:cubicBezTo>
                <a:cubicBezTo>
                  <a:pt x="12065" y="23495"/>
                  <a:pt x="9905" y="31114"/>
                  <a:pt x="9905" y="40894"/>
                </a:cubicBezTo>
                <a:cubicBezTo>
                  <a:pt x="9905" y="50291"/>
                  <a:pt x="12065" y="57530"/>
                  <a:pt x="16129" y="62864"/>
                </a:cubicBezTo>
                <a:cubicBezTo>
                  <a:pt x="20320" y="68072"/>
                  <a:pt x="26035" y="70738"/>
                  <a:pt x="33273" y="70738"/>
                </a:cubicBezTo>
                <a:cubicBezTo>
                  <a:pt x="40640" y="70738"/>
                  <a:pt x="46482" y="67945"/>
                  <a:pt x="50546" y="62610"/>
                </a:cubicBezTo>
                <a:cubicBezTo>
                  <a:pt x="54610" y="57150"/>
                  <a:pt x="56642" y="49529"/>
                  <a:pt x="56642" y="39751"/>
                </a:cubicBezTo>
                <a:cubicBezTo>
                  <a:pt x="56642" y="30098"/>
                  <a:pt x="54610" y="22732"/>
                  <a:pt x="50546" y="17526"/>
                </a:cubicBezTo>
                <a:cubicBezTo>
                  <a:pt x="46482" y="12445"/>
                  <a:pt x="40894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35648" y="3036316"/>
            <a:ext cx="100584" cy="109473"/>
          </a:xfrm>
          <a:custGeom>
            <a:avLst/>
            <a:gdLst>
              <a:gd name="connsiteX0" fmla="*/ 51561 w 100584"/>
              <a:gd name="connsiteY0" fmla="*/ 9905 h 109473"/>
              <a:gd name="connsiteX1" fmla="*/ 80264 w 100584"/>
              <a:gd name="connsiteY1" fmla="*/ 21335 h 109473"/>
              <a:gd name="connsiteX2" fmla="*/ 90678 w 100584"/>
              <a:gd name="connsiteY2" fmla="*/ 53975 h 109473"/>
              <a:gd name="connsiteX3" fmla="*/ 79247 w 100584"/>
              <a:gd name="connsiteY3" fmla="*/ 86867 h 109473"/>
              <a:gd name="connsiteX4" fmla="*/ 49148 w 100584"/>
              <a:gd name="connsiteY4" fmla="*/ 99567 h 109473"/>
              <a:gd name="connsiteX5" fmla="*/ 20573 w 100584"/>
              <a:gd name="connsiteY5" fmla="*/ 87629 h 109473"/>
              <a:gd name="connsiteX6" fmla="*/ 9905 w 100584"/>
              <a:gd name="connsiteY6" fmla="*/ 56388 h 109473"/>
              <a:gd name="connsiteX7" fmla="*/ 21209 w 100584"/>
              <a:gd name="connsiteY7" fmla="*/ 22479 h 109473"/>
              <a:gd name="connsiteX8" fmla="*/ 51561 w 100584"/>
              <a:gd name="connsiteY8" fmla="*/ 9905 h 1094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584" h="109473">
                <a:moveTo>
                  <a:pt x="51561" y="9905"/>
                </a:moveTo>
                <a:cubicBezTo>
                  <a:pt x="63880" y="9905"/>
                  <a:pt x="73405" y="13716"/>
                  <a:pt x="80264" y="21335"/>
                </a:cubicBezTo>
                <a:cubicBezTo>
                  <a:pt x="87248" y="29082"/>
                  <a:pt x="90678" y="40004"/>
                  <a:pt x="90678" y="53975"/>
                </a:cubicBezTo>
                <a:cubicBezTo>
                  <a:pt x="90678" y="67436"/>
                  <a:pt x="86867" y="78485"/>
                  <a:pt x="79247" y="86867"/>
                </a:cubicBezTo>
                <a:cubicBezTo>
                  <a:pt x="71501" y="95376"/>
                  <a:pt x="61467" y="99567"/>
                  <a:pt x="49148" y="99567"/>
                </a:cubicBezTo>
                <a:cubicBezTo>
                  <a:pt x="37210" y="99567"/>
                  <a:pt x="27685" y="95630"/>
                  <a:pt x="20573" y="87629"/>
                </a:cubicBezTo>
                <a:cubicBezTo>
                  <a:pt x="13461" y="79629"/>
                  <a:pt x="9905" y="69214"/>
                  <a:pt x="9905" y="56388"/>
                </a:cubicBezTo>
                <a:cubicBezTo>
                  <a:pt x="9905" y="42291"/>
                  <a:pt x="13589" y="30988"/>
                  <a:pt x="21209" y="22479"/>
                </a:cubicBezTo>
                <a:cubicBezTo>
                  <a:pt x="28702" y="14097"/>
                  <a:pt x="38861" y="9905"/>
                  <a:pt x="51561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58584" y="3015107"/>
            <a:ext cx="91186" cy="112903"/>
          </a:xfrm>
          <a:custGeom>
            <a:avLst/>
            <a:gdLst>
              <a:gd name="connsiteX0" fmla="*/ 47371 w 91186"/>
              <a:gd name="connsiteY0" fmla="*/ 9905 h 112903"/>
              <a:gd name="connsiteX1" fmla="*/ 19939 w 91186"/>
              <a:gd name="connsiteY1" fmla="*/ 22860 h 112903"/>
              <a:gd name="connsiteX2" fmla="*/ 9905 w 91186"/>
              <a:gd name="connsiteY2" fmla="*/ 58292 h 112903"/>
              <a:gd name="connsiteX3" fmla="*/ 19558 w 91186"/>
              <a:gd name="connsiteY3" fmla="*/ 90932 h 112903"/>
              <a:gd name="connsiteX4" fmla="*/ 45339 w 91186"/>
              <a:gd name="connsiteY4" fmla="*/ 102997 h 112903"/>
              <a:gd name="connsiteX5" fmla="*/ 71246 w 91186"/>
              <a:gd name="connsiteY5" fmla="*/ 91185 h 112903"/>
              <a:gd name="connsiteX6" fmla="*/ 81280 w 91186"/>
              <a:gd name="connsiteY6" fmla="*/ 61848 h 112903"/>
              <a:gd name="connsiteX7" fmla="*/ 81280 w 91186"/>
              <a:gd name="connsiteY7" fmla="*/ 44703 h 112903"/>
              <a:gd name="connsiteX8" fmla="*/ 71501 w 91186"/>
              <a:gd name="connsiteY8" fmla="*/ 19811 h 112903"/>
              <a:gd name="connsiteX9" fmla="*/ 47371 w 91186"/>
              <a:gd name="connsiteY9" fmla="*/ 9905 h 112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91186" h="112903">
                <a:moveTo>
                  <a:pt x="47371" y="9905"/>
                </a:moveTo>
                <a:cubicBezTo>
                  <a:pt x="35814" y="9905"/>
                  <a:pt x="26670" y="14223"/>
                  <a:pt x="19939" y="22860"/>
                </a:cubicBezTo>
                <a:cubicBezTo>
                  <a:pt x="13335" y="31495"/>
                  <a:pt x="9905" y="43307"/>
                  <a:pt x="9905" y="58292"/>
                </a:cubicBezTo>
                <a:cubicBezTo>
                  <a:pt x="9905" y="72008"/>
                  <a:pt x="13208" y="82930"/>
                  <a:pt x="19558" y="90932"/>
                </a:cubicBezTo>
                <a:cubicBezTo>
                  <a:pt x="26035" y="98932"/>
                  <a:pt x="34544" y="102997"/>
                  <a:pt x="45339" y="102997"/>
                </a:cubicBezTo>
                <a:cubicBezTo>
                  <a:pt x="55880" y="102997"/>
                  <a:pt x="64516" y="99060"/>
                  <a:pt x="71246" y="91185"/>
                </a:cubicBezTo>
                <a:cubicBezTo>
                  <a:pt x="77851" y="83311"/>
                  <a:pt x="81280" y="73532"/>
                  <a:pt x="81280" y="61848"/>
                </a:cubicBezTo>
                <a:lnTo>
                  <a:pt x="81280" y="44703"/>
                </a:lnTo>
                <a:cubicBezTo>
                  <a:pt x="81280" y="34797"/>
                  <a:pt x="77978" y="26542"/>
                  <a:pt x="71501" y="19811"/>
                </a:cubicBezTo>
                <a:cubicBezTo>
                  <a:pt x="65023" y="13207"/>
                  <a:pt x="56896" y="9905"/>
                  <a:pt x="47371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49161" y="2961894"/>
            <a:ext cx="66548" cy="80898"/>
          </a:xfrm>
          <a:custGeom>
            <a:avLst/>
            <a:gdLst>
              <a:gd name="connsiteX0" fmla="*/ 33909 w 66548"/>
              <a:gd name="connsiteY0" fmla="*/ 9905 h 80898"/>
              <a:gd name="connsiteX1" fmla="*/ 16383 w 66548"/>
              <a:gd name="connsiteY1" fmla="*/ 18160 h 80898"/>
              <a:gd name="connsiteX2" fmla="*/ 9905 w 66548"/>
              <a:gd name="connsiteY2" fmla="*/ 40894 h 80898"/>
              <a:gd name="connsiteX3" fmla="*/ 16255 w 66548"/>
              <a:gd name="connsiteY3" fmla="*/ 63119 h 80898"/>
              <a:gd name="connsiteX4" fmla="*/ 33273 w 66548"/>
              <a:gd name="connsiteY4" fmla="*/ 70992 h 80898"/>
              <a:gd name="connsiteX5" fmla="*/ 50546 w 66548"/>
              <a:gd name="connsiteY5" fmla="*/ 62864 h 80898"/>
              <a:gd name="connsiteX6" fmla="*/ 56641 w 66548"/>
              <a:gd name="connsiteY6" fmla="*/ 40004 h 80898"/>
              <a:gd name="connsiteX7" fmla="*/ 50672 w 66548"/>
              <a:gd name="connsiteY7" fmla="*/ 17779 h 80898"/>
              <a:gd name="connsiteX8" fmla="*/ 33909 w 66548"/>
              <a:gd name="connsiteY8" fmla="*/ 9905 h 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548" h="80898">
                <a:moveTo>
                  <a:pt x="33909" y="9905"/>
                </a:moveTo>
                <a:cubicBezTo>
                  <a:pt x="26542" y="9905"/>
                  <a:pt x="20701" y="12700"/>
                  <a:pt x="16383" y="18160"/>
                </a:cubicBezTo>
                <a:cubicBezTo>
                  <a:pt x="12065" y="23622"/>
                  <a:pt x="9905" y="31241"/>
                  <a:pt x="9905" y="40894"/>
                </a:cubicBezTo>
                <a:cubicBezTo>
                  <a:pt x="9905" y="50545"/>
                  <a:pt x="12065" y="57911"/>
                  <a:pt x="16255" y="63119"/>
                </a:cubicBezTo>
                <a:cubicBezTo>
                  <a:pt x="20320" y="68326"/>
                  <a:pt x="26034" y="70992"/>
                  <a:pt x="33273" y="70992"/>
                </a:cubicBezTo>
                <a:cubicBezTo>
                  <a:pt x="40766" y="70992"/>
                  <a:pt x="46482" y="68326"/>
                  <a:pt x="50546" y="62864"/>
                </a:cubicBezTo>
                <a:cubicBezTo>
                  <a:pt x="54609" y="57530"/>
                  <a:pt x="56641" y="49910"/>
                  <a:pt x="56641" y="40004"/>
                </a:cubicBezTo>
                <a:cubicBezTo>
                  <a:pt x="56641" y="30479"/>
                  <a:pt x="54609" y="22986"/>
                  <a:pt x="50672" y="17779"/>
                </a:cubicBezTo>
                <a:cubicBezTo>
                  <a:pt x="46609" y="12573"/>
                  <a:pt x="41021" y="9905"/>
                  <a:pt x="3390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58559" y="2950464"/>
            <a:ext cx="149606" cy="193801"/>
          </a:xfrm>
          <a:custGeom>
            <a:avLst/>
            <a:gdLst>
              <a:gd name="connsiteX0" fmla="*/ 121030 w 149606"/>
              <a:gd name="connsiteY0" fmla="*/ 9905 h 193801"/>
              <a:gd name="connsiteX1" fmla="*/ 139700 w 149606"/>
              <a:gd name="connsiteY1" fmla="*/ 9905 h 193801"/>
              <a:gd name="connsiteX2" fmla="*/ 28575 w 149606"/>
              <a:gd name="connsiteY2" fmla="*/ 183895 h 193801"/>
              <a:gd name="connsiteX3" fmla="*/ 9905 w 149606"/>
              <a:gd name="connsiteY3" fmla="*/ 183895 h 193801"/>
              <a:gd name="connsiteX4" fmla="*/ 121030 w 149606"/>
              <a:gd name="connsiteY4" fmla="*/ 9905 h 193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606" h="193801">
                <a:moveTo>
                  <a:pt x="121030" y="9905"/>
                </a:moveTo>
                <a:lnTo>
                  <a:pt x="139700" y="9905"/>
                </a:lnTo>
                <a:lnTo>
                  <a:pt x="28575" y="183895"/>
                </a:lnTo>
                <a:lnTo>
                  <a:pt x="9905" y="183895"/>
                </a:lnTo>
                <a:lnTo>
                  <a:pt x="12103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32016" y="2947797"/>
            <a:ext cx="100711" cy="109219"/>
          </a:xfrm>
          <a:custGeom>
            <a:avLst/>
            <a:gdLst>
              <a:gd name="connsiteX0" fmla="*/ 51816 w 100711"/>
              <a:gd name="connsiteY0" fmla="*/ 9905 h 109219"/>
              <a:gd name="connsiteX1" fmla="*/ 80517 w 100711"/>
              <a:gd name="connsiteY1" fmla="*/ 21463 h 109219"/>
              <a:gd name="connsiteX2" fmla="*/ 90804 w 100711"/>
              <a:gd name="connsiteY2" fmla="*/ 53467 h 109219"/>
              <a:gd name="connsiteX3" fmla="*/ 79502 w 100711"/>
              <a:gd name="connsiteY3" fmla="*/ 86613 h 109219"/>
              <a:gd name="connsiteX4" fmla="*/ 49148 w 100711"/>
              <a:gd name="connsiteY4" fmla="*/ 99313 h 109219"/>
              <a:gd name="connsiteX5" fmla="*/ 20573 w 100711"/>
              <a:gd name="connsiteY5" fmla="*/ 87502 h 109219"/>
              <a:gd name="connsiteX6" fmla="*/ 9905 w 100711"/>
              <a:gd name="connsiteY6" fmla="*/ 56133 h 109219"/>
              <a:gd name="connsiteX7" fmla="*/ 21209 w 100711"/>
              <a:gd name="connsiteY7" fmla="*/ 22479 h 109219"/>
              <a:gd name="connsiteX8" fmla="*/ 51816 w 100711"/>
              <a:gd name="connsiteY8" fmla="*/ 9905 h 109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711" h="109219">
                <a:moveTo>
                  <a:pt x="51816" y="9905"/>
                </a:moveTo>
                <a:cubicBezTo>
                  <a:pt x="64008" y="9905"/>
                  <a:pt x="73660" y="13842"/>
                  <a:pt x="80517" y="21463"/>
                </a:cubicBezTo>
                <a:cubicBezTo>
                  <a:pt x="87376" y="29082"/>
                  <a:pt x="90804" y="39751"/>
                  <a:pt x="90804" y="53467"/>
                </a:cubicBezTo>
                <a:cubicBezTo>
                  <a:pt x="90804" y="67055"/>
                  <a:pt x="86995" y="78104"/>
                  <a:pt x="79502" y="86613"/>
                </a:cubicBezTo>
                <a:cubicBezTo>
                  <a:pt x="71882" y="95123"/>
                  <a:pt x="61722" y="99313"/>
                  <a:pt x="49148" y="99313"/>
                </a:cubicBezTo>
                <a:cubicBezTo>
                  <a:pt x="37338" y="99313"/>
                  <a:pt x="27813" y="95376"/>
                  <a:pt x="20573" y="87502"/>
                </a:cubicBezTo>
                <a:cubicBezTo>
                  <a:pt x="13461" y="79629"/>
                  <a:pt x="9905" y="69214"/>
                  <a:pt x="9905" y="56133"/>
                </a:cubicBezTo>
                <a:cubicBezTo>
                  <a:pt x="9905" y="42036"/>
                  <a:pt x="13716" y="30733"/>
                  <a:pt x="21209" y="22479"/>
                </a:cubicBezTo>
                <a:cubicBezTo>
                  <a:pt x="28829" y="14097"/>
                  <a:pt x="38989" y="9905"/>
                  <a:pt x="51816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36233" y="2940558"/>
            <a:ext cx="135254" cy="205485"/>
          </a:xfrm>
          <a:custGeom>
            <a:avLst/>
            <a:gdLst>
              <a:gd name="connsiteX0" fmla="*/ 103504 w 135254"/>
              <a:gd name="connsiteY0" fmla="*/ 9905 h 205485"/>
              <a:gd name="connsiteX1" fmla="*/ 125348 w 135254"/>
              <a:gd name="connsiteY1" fmla="*/ 9905 h 205485"/>
              <a:gd name="connsiteX2" fmla="*/ 125348 w 135254"/>
              <a:gd name="connsiteY2" fmla="*/ 192658 h 205485"/>
              <a:gd name="connsiteX3" fmla="*/ 103504 w 135254"/>
              <a:gd name="connsiteY3" fmla="*/ 192658 h 205485"/>
              <a:gd name="connsiteX4" fmla="*/ 103504 w 135254"/>
              <a:gd name="connsiteY4" fmla="*/ 172084 h 205485"/>
              <a:gd name="connsiteX5" fmla="*/ 102997 w 135254"/>
              <a:gd name="connsiteY5" fmla="*/ 172084 h 205485"/>
              <a:gd name="connsiteX6" fmla="*/ 61086 w 135254"/>
              <a:gd name="connsiteY6" fmla="*/ 195579 h 205485"/>
              <a:gd name="connsiteX7" fmla="*/ 23748 w 135254"/>
              <a:gd name="connsiteY7" fmla="*/ 178942 h 205485"/>
              <a:gd name="connsiteX8" fmla="*/ 9905 w 135254"/>
              <a:gd name="connsiteY8" fmla="*/ 133857 h 205485"/>
              <a:gd name="connsiteX9" fmla="*/ 25526 w 135254"/>
              <a:gd name="connsiteY9" fmla="*/ 84835 h 205485"/>
              <a:gd name="connsiteX10" fmla="*/ 66421 w 135254"/>
              <a:gd name="connsiteY10" fmla="*/ 66293 h 205485"/>
              <a:gd name="connsiteX11" fmla="*/ 102997 w 135254"/>
              <a:gd name="connsiteY11" fmla="*/ 85978 h 205485"/>
              <a:gd name="connsiteX12" fmla="*/ 103504 w 135254"/>
              <a:gd name="connsiteY12" fmla="*/ 85978 h 205485"/>
              <a:gd name="connsiteX13" fmla="*/ 103504 w 135254"/>
              <a:gd name="connsiteY13" fmla="*/ 9905 h 205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5254" h="205485">
                <a:moveTo>
                  <a:pt x="103504" y="9905"/>
                </a:moveTo>
                <a:lnTo>
                  <a:pt x="125348" y="9905"/>
                </a:lnTo>
                <a:lnTo>
                  <a:pt x="125348" y="192658"/>
                </a:lnTo>
                <a:lnTo>
                  <a:pt x="103504" y="192658"/>
                </a:lnTo>
                <a:lnTo>
                  <a:pt x="103504" y="172084"/>
                </a:lnTo>
                <a:lnTo>
                  <a:pt x="102997" y="172084"/>
                </a:lnTo>
                <a:cubicBezTo>
                  <a:pt x="93979" y="187705"/>
                  <a:pt x="80010" y="195579"/>
                  <a:pt x="61086" y="195579"/>
                </a:cubicBezTo>
                <a:cubicBezTo>
                  <a:pt x="45465" y="195579"/>
                  <a:pt x="33020" y="189991"/>
                  <a:pt x="23748" y="178942"/>
                </a:cubicBezTo>
                <a:cubicBezTo>
                  <a:pt x="14604" y="167766"/>
                  <a:pt x="9905" y="152780"/>
                  <a:pt x="9905" y="133857"/>
                </a:cubicBezTo>
                <a:cubicBezTo>
                  <a:pt x="9905" y="113410"/>
                  <a:pt x="15113" y="97154"/>
                  <a:pt x="25526" y="84835"/>
                </a:cubicBezTo>
                <a:cubicBezTo>
                  <a:pt x="35940" y="72516"/>
                  <a:pt x="49657" y="66293"/>
                  <a:pt x="66421" y="66293"/>
                </a:cubicBezTo>
                <a:cubicBezTo>
                  <a:pt x="83311" y="66293"/>
                  <a:pt x="95503" y="72897"/>
                  <a:pt x="102997" y="85978"/>
                </a:cubicBezTo>
                <a:lnTo>
                  <a:pt x="103504" y="85978"/>
                </a:lnTo>
                <a:lnTo>
                  <a:pt x="103504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5311" y="3627120"/>
            <a:ext cx="757427" cy="577596"/>
          </a:xfrm>
          <a:custGeom>
            <a:avLst/>
            <a:gdLst>
              <a:gd name="connsiteX0" fmla="*/ 19050 w 757427"/>
              <a:gd name="connsiteY0" fmla="*/ 558545 h 577596"/>
              <a:gd name="connsiteX1" fmla="*/ 738377 w 757427"/>
              <a:gd name="connsiteY1" fmla="*/ 558545 h 577596"/>
              <a:gd name="connsiteX2" fmla="*/ 738377 w 757427"/>
              <a:gd name="connsiteY2" fmla="*/ 19050 h 577596"/>
              <a:gd name="connsiteX3" fmla="*/ 19050 w 757427"/>
              <a:gd name="connsiteY3" fmla="*/ 19050 h 577596"/>
              <a:gd name="connsiteX4" fmla="*/ 19050 w 757427"/>
              <a:gd name="connsiteY4" fmla="*/ 558545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7" h="577596">
                <a:moveTo>
                  <a:pt x="19050" y="558545"/>
                </a:moveTo>
                <a:lnTo>
                  <a:pt x="738377" y="558545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585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83708" y="3627120"/>
            <a:ext cx="758952" cy="577596"/>
          </a:xfrm>
          <a:custGeom>
            <a:avLst/>
            <a:gdLst>
              <a:gd name="connsiteX0" fmla="*/ 19050 w 758952"/>
              <a:gd name="connsiteY0" fmla="*/ 558545 h 577596"/>
              <a:gd name="connsiteX1" fmla="*/ 739901 w 758952"/>
              <a:gd name="connsiteY1" fmla="*/ 558545 h 577596"/>
              <a:gd name="connsiteX2" fmla="*/ 739901 w 758952"/>
              <a:gd name="connsiteY2" fmla="*/ 19050 h 577596"/>
              <a:gd name="connsiteX3" fmla="*/ 19050 w 758952"/>
              <a:gd name="connsiteY3" fmla="*/ 19050 h 577596"/>
              <a:gd name="connsiteX4" fmla="*/ 19050 w 758952"/>
              <a:gd name="connsiteY4" fmla="*/ 558545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577596">
                <a:moveTo>
                  <a:pt x="19050" y="558545"/>
                </a:moveTo>
                <a:lnTo>
                  <a:pt x="739901" y="558545"/>
                </a:lnTo>
                <a:lnTo>
                  <a:pt x="739901" y="19050"/>
                </a:lnTo>
                <a:lnTo>
                  <a:pt x="19050" y="19050"/>
                </a:lnTo>
                <a:lnTo>
                  <a:pt x="19050" y="5585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04247" y="3627120"/>
            <a:ext cx="758952" cy="577596"/>
          </a:xfrm>
          <a:custGeom>
            <a:avLst/>
            <a:gdLst>
              <a:gd name="connsiteX0" fmla="*/ 19050 w 758952"/>
              <a:gd name="connsiteY0" fmla="*/ 558545 h 577596"/>
              <a:gd name="connsiteX1" fmla="*/ 739902 w 758952"/>
              <a:gd name="connsiteY1" fmla="*/ 558545 h 577596"/>
              <a:gd name="connsiteX2" fmla="*/ 739902 w 758952"/>
              <a:gd name="connsiteY2" fmla="*/ 19050 h 577596"/>
              <a:gd name="connsiteX3" fmla="*/ 19050 w 758952"/>
              <a:gd name="connsiteY3" fmla="*/ 19050 h 577596"/>
              <a:gd name="connsiteX4" fmla="*/ 19050 w 758952"/>
              <a:gd name="connsiteY4" fmla="*/ 558545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577596">
                <a:moveTo>
                  <a:pt x="19050" y="558545"/>
                </a:moveTo>
                <a:lnTo>
                  <a:pt x="739902" y="558545"/>
                </a:lnTo>
                <a:lnTo>
                  <a:pt x="739902" y="19050"/>
                </a:lnTo>
                <a:lnTo>
                  <a:pt x="19050" y="19050"/>
                </a:lnTo>
                <a:lnTo>
                  <a:pt x="19050" y="5585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48976" y="3898010"/>
            <a:ext cx="108839" cy="93598"/>
          </a:xfrm>
          <a:custGeom>
            <a:avLst/>
            <a:gdLst>
              <a:gd name="connsiteX0" fmla="*/ 43688 w 108839"/>
              <a:gd name="connsiteY0" fmla="*/ 9905 h 93598"/>
              <a:gd name="connsiteX1" fmla="*/ 17653 w 108839"/>
              <a:gd name="connsiteY1" fmla="*/ 27051 h 93598"/>
              <a:gd name="connsiteX2" fmla="*/ 9906 w 108839"/>
              <a:gd name="connsiteY2" fmla="*/ 51308 h 93598"/>
              <a:gd name="connsiteX3" fmla="*/ 20320 w 108839"/>
              <a:gd name="connsiteY3" fmla="*/ 75057 h 93598"/>
              <a:gd name="connsiteX4" fmla="*/ 47244 w 108839"/>
              <a:gd name="connsiteY4" fmla="*/ 83692 h 93598"/>
              <a:gd name="connsiteX5" fmla="*/ 98933 w 108839"/>
              <a:gd name="connsiteY5" fmla="*/ 60325 h 93598"/>
              <a:gd name="connsiteX6" fmla="*/ 73406 w 108839"/>
              <a:gd name="connsiteY6" fmla="*/ 27685 h 93598"/>
              <a:gd name="connsiteX7" fmla="*/ 43688 w 108839"/>
              <a:gd name="connsiteY7" fmla="*/ 9905 h 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839" h="93598">
                <a:moveTo>
                  <a:pt x="43688" y="9905"/>
                </a:moveTo>
                <a:cubicBezTo>
                  <a:pt x="31623" y="14859"/>
                  <a:pt x="22860" y="20573"/>
                  <a:pt x="17653" y="27051"/>
                </a:cubicBezTo>
                <a:cubicBezTo>
                  <a:pt x="12446" y="33528"/>
                  <a:pt x="9906" y="41655"/>
                  <a:pt x="9906" y="51308"/>
                </a:cubicBezTo>
                <a:cubicBezTo>
                  <a:pt x="9906" y="61341"/>
                  <a:pt x="13335" y="69215"/>
                  <a:pt x="20320" y="75057"/>
                </a:cubicBezTo>
                <a:cubicBezTo>
                  <a:pt x="27178" y="80772"/>
                  <a:pt x="36195" y="83692"/>
                  <a:pt x="47244" y="83692"/>
                </a:cubicBezTo>
                <a:cubicBezTo>
                  <a:pt x="67691" y="83692"/>
                  <a:pt x="84963" y="75946"/>
                  <a:pt x="98933" y="60325"/>
                </a:cubicBezTo>
                <a:cubicBezTo>
                  <a:pt x="89789" y="45973"/>
                  <a:pt x="81153" y="35052"/>
                  <a:pt x="73406" y="27685"/>
                </a:cubicBezTo>
                <a:cubicBezTo>
                  <a:pt x="65532" y="20320"/>
                  <a:pt x="55753" y="14478"/>
                  <a:pt x="4368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14076" y="3864102"/>
            <a:ext cx="138430" cy="201422"/>
          </a:xfrm>
          <a:custGeom>
            <a:avLst/>
            <a:gdLst>
              <a:gd name="connsiteX0" fmla="*/ 9906 w 138430"/>
              <a:gd name="connsiteY0" fmla="*/ 9905 h 201422"/>
              <a:gd name="connsiteX1" fmla="*/ 34163 w 138430"/>
              <a:gd name="connsiteY1" fmla="*/ 9905 h 201422"/>
              <a:gd name="connsiteX2" fmla="*/ 66421 w 138430"/>
              <a:gd name="connsiteY2" fmla="*/ 102615 h 201422"/>
              <a:gd name="connsiteX3" fmla="*/ 69088 w 138430"/>
              <a:gd name="connsiteY3" fmla="*/ 112776 h 201422"/>
              <a:gd name="connsiteX4" fmla="*/ 69723 w 138430"/>
              <a:gd name="connsiteY4" fmla="*/ 112776 h 201422"/>
              <a:gd name="connsiteX5" fmla="*/ 72390 w 138430"/>
              <a:gd name="connsiteY5" fmla="*/ 102869 h 201422"/>
              <a:gd name="connsiteX6" fmla="*/ 106045 w 138430"/>
              <a:gd name="connsiteY6" fmla="*/ 9905 h 201422"/>
              <a:gd name="connsiteX7" fmla="*/ 128524 w 138430"/>
              <a:gd name="connsiteY7" fmla="*/ 9905 h 201422"/>
              <a:gd name="connsiteX8" fmla="*/ 72390 w 138430"/>
              <a:gd name="connsiteY8" fmla="*/ 152019 h 201422"/>
              <a:gd name="connsiteX9" fmla="*/ 28321 w 138430"/>
              <a:gd name="connsiteY9" fmla="*/ 191515 h 201422"/>
              <a:gd name="connsiteX10" fmla="*/ 14351 w 138430"/>
              <a:gd name="connsiteY10" fmla="*/ 189738 h 201422"/>
              <a:gd name="connsiteX11" fmla="*/ 14351 w 138430"/>
              <a:gd name="connsiteY11" fmla="*/ 170560 h 201422"/>
              <a:gd name="connsiteX12" fmla="*/ 26670 w 138430"/>
              <a:gd name="connsiteY12" fmla="*/ 172973 h 201422"/>
              <a:gd name="connsiteX13" fmla="*/ 48895 w 138430"/>
              <a:gd name="connsiteY13" fmla="*/ 155575 h 201422"/>
              <a:gd name="connsiteX14" fmla="*/ 58420 w 138430"/>
              <a:gd name="connsiteY14" fmla="*/ 133095 h 201422"/>
              <a:gd name="connsiteX15" fmla="*/ 9906 w 138430"/>
              <a:gd name="connsiteY15" fmla="*/ 9905 h 201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38430" h="201422">
                <a:moveTo>
                  <a:pt x="9906" y="9905"/>
                </a:moveTo>
                <a:lnTo>
                  <a:pt x="34163" y="9905"/>
                </a:lnTo>
                <a:lnTo>
                  <a:pt x="66421" y="102615"/>
                </a:lnTo>
                <a:lnTo>
                  <a:pt x="69088" y="112776"/>
                </a:lnTo>
                <a:lnTo>
                  <a:pt x="69723" y="112776"/>
                </a:lnTo>
                <a:cubicBezTo>
                  <a:pt x="70105" y="110489"/>
                  <a:pt x="70993" y="107188"/>
                  <a:pt x="72390" y="102869"/>
                </a:cubicBezTo>
                <a:lnTo>
                  <a:pt x="106045" y="9905"/>
                </a:lnTo>
                <a:lnTo>
                  <a:pt x="128524" y="9905"/>
                </a:lnTo>
                <a:lnTo>
                  <a:pt x="72390" y="152019"/>
                </a:lnTo>
                <a:cubicBezTo>
                  <a:pt x="61976" y="178307"/>
                  <a:pt x="47371" y="191515"/>
                  <a:pt x="28321" y="191515"/>
                </a:cubicBezTo>
                <a:cubicBezTo>
                  <a:pt x="22987" y="191515"/>
                  <a:pt x="18288" y="190880"/>
                  <a:pt x="14351" y="189738"/>
                </a:cubicBezTo>
                <a:lnTo>
                  <a:pt x="14351" y="170560"/>
                </a:lnTo>
                <a:cubicBezTo>
                  <a:pt x="18669" y="172084"/>
                  <a:pt x="22733" y="172973"/>
                  <a:pt x="26670" y="172973"/>
                </a:cubicBezTo>
                <a:cubicBezTo>
                  <a:pt x="36576" y="172973"/>
                  <a:pt x="43942" y="167132"/>
                  <a:pt x="48895" y="155575"/>
                </a:cubicBezTo>
                <a:lnTo>
                  <a:pt x="58420" y="133095"/>
                </a:lnTo>
                <a:lnTo>
                  <a:pt x="9906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67518" y="3828669"/>
            <a:ext cx="67945" cy="70738"/>
          </a:xfrm>
          <a:custGeom>
            <a:avLst/>
            <a:gdLst>
              <a:gd name="connsiteX0" fmla="*/ 35052 w 67945"/>
              <a:gd name="connsiteY0" fmla="*/ 9905 h 70738"/>
              <a:gd name="connsiteX1" fmla="*/ 16637 w 67945"/>
              <a:gd name="connsiteY1" fmla="*/ 16255 h 70738"/>
              <a:gd name="connsiteX2" fmla="*/ 9906 w 67945"/>
              <a:gd name="connsiteY2" fmla="*/ 32765 h 70738"/>
              <a:gd name="connsiteX3" fmla="*/ 29083 w 67945"/>
              <a:gd name="connsiteY3" fmla="*/ 60833 h 70738"/>
              <a:gd name="connsiteX4" fmla="*/ 58039 w 67945"/>
              <a:gd name="connsiteY4" fmla="*/ 31622 h 70738"/>
              <a:gd name="connsiteX5" fmla="*/ 51435 w 67945"/>
              <a:gd name="connsiteY5" fmla="*/ 15747 h 70738"/>
              <a:gd name="connsiteX6" fmla="*/ 35052 w 67945"/>
              <a:gd name="connsiteY6" fmla="*/ 9905 h 70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945" h="70738">
                <a:moveTo>
                  <a:pt x="35052" y="9905"/>
                </a:moveTo>
                <a:cubicBezTo>
                  <a:pt x="27305" y="9905"/>
                  <a:pt x="21209" y="12065"/>
                  <a:pt x="16637" y="16255"/>
                </a:cubicBezTo>
                <a:cubicBezTo>
                  <a:pt x="12192" y="20446"/>
                  <a:pt x="9906" y="25908"/>
                  <a:pt x="9906" y="32765"/>
                </a:cubicBezTo>
                <a:cubicBezTo>
                  <a:pt x="9906" y="44450"/>
                  <a:pt x="16256" y="53847"/>
                  <a:pt x="29083" y="60833"/>
                </a:cubicBezTo>
                <a:cubicBezTo>
                  <a:pt x="48387" y="54228"/>
                  <a:pt x="58039" y="44450"/>
                  <a:pt x="58039" y="31622"/>
                </a:cubicBezTo>
                <a:cubicBezTo>
                  <a:pt x="58039" y="25019"/>
                  <a:pt x="55753" y="19684"/>
                  <a:pt x="51435" y="15747"/>
                </a:cubicBezTo>
                <a:cubicBezTo>
                  <a:pt x="46990" y="11938"/>
                  <a:pt x="41529" y="9905"/>
                  <a:pt x="3505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26878" y="3811778"/>
            <a:ext cx="200025" cy="198373"/>
          </a:xfrm>
          <a:custGeom>
            <a:avLst/>
            <a:gdLst>
              <a:gd name="connsiteX0" fmla="*/ 75692 w 200025"/>
              <a:gd name="connsiteY0" fmla="*/ 9905 h 198373"/>
              <a:gd name="connsiteX1" fmla="*/ 107061 w 200025"/>
              <a:gd name="connsiteY1" fmla="*/ 20065 h 198373"/>
              <a:gd name="connsiteX2" fmla="*/ 118999 w 200025"/>
              <a:gd name="connsiteY2" fmla="*/ 46735 h 198373"/>
              <a:gd name="connsiteX3" fmla="*/ 86233 w 200025"/>
              <a:gd name="connsiteY3" fmla="*/ 86867 h 198373"/>
              <a:gd name="connsiteX4" fmla="*/ 133477 w 200025"/>
              <a:gd name="connsiteY4" fmla="*/ 130555 h 198373"/>
              <a:gd name="connsiteX5" fmla="*/ 153035 w 200025"/>
              <a:gd name="connsiteY5" fmla="*/ 67182 h 198373"/>
              <a:gd name="connsiteX6" fmla="*/ 150749 w 200025"/>
              <a:gd name="connsiteY6" fmla="*/ 50545 h 198373"/>
              <a:gd name="connsiteX7" fmla="*/ 171577 w 200025"/>
              <a:gd name="connsiteY7" fmla="*/ 50545 h 198373"/>
              <a:gd name="connsiteX8" fmla="*/ 173228 w 200025"/>
              <a:gd name="connsiteY8" fmla="*/ 66547 h 198373"/>
              <a:gd name="connsiteX9" fmla="*/ 165481 w 200025"/>
              <a:gd name="connsiteY9" fmla="*/ 107441 h 198373"/>
              <a:gd name="connsiteX10" fmla="*/ 144272 w 200025"/>
              <a:gd name="connsiteY10" fmla="*/ 147065 h 198373"/>
              <a:gd name="connsiteX11" fmla="*/ 159893 w 200025"/>
              <a:gd name="connsiteY11" fmla="*/ 164337 h 198373"/>
              <a:gd name="connsiteX12" fmla="*/ 174244 w 200025"/>
              <a:gd name="connsiteY12" fmla="*/ 168909 h 198373"/>
              <a:gd name="connsiteX13" fmla="*/ 190119 w 200025"/>
              <a:gd name="connsiteY13" fmla="*/ 165353 h 198373"/>
              <a:gd name="connsiteX14" fmla="*/ 190119 w 200025"/>
              <a:gd name="connsiteY14" fmla="*/ 184911 h 198373"/>
              <a:gd name="connsiteX15" fmla="*/ 170688 w 200025"/>
              <a:gd name="connsiteY15" fmla="*/ 188467 h 198373"/>
              <a:gd name="connsiteX16" fmla="*/ 151765 w 200025"/>
              <a:gd name="connsiteY16" fmla="*/ 183514 h 198373"/>
              <a:gd name="connsiteX17" fmla="*/ 131318 w 200025"/>
              <a:gd name="connsiteY17" fmla="*/ 162178 h 198373"/>
              <a:gd name="connsiteX18" fmla="*/ 69215 w 200025"/>
              <a:gd name="connsiteY18" fmla="*/ 188467 h 198373"/>
              <a:gd name="connsiteX19" fmla="*/ 25908 w 200025"/>
              <a:gd name="connsiteY19" fmla="*/ 175132 h 198373"/>
              <a:gd name="connsiteX20" fmla="*/ 9906 w 200025"/>
              <a:gd name="connsiteY20" fmla="*/ 138302 h 198373"/>
              <a:gd name="connsiteX21" fmla="*/ 50038 w 200025"/>
              <a:gd name="connsiteY21" fmla="*/ 85725 h 198373"/>
              <a:gd name="connsiteX22" fmla="*/ 29972 w 200025"/>
              <a:gd name="connsiteY22" fmla="*/ 49529 h 198373"/>
              <a:gd name="connsiteX23" fmla="*/ 42545 w 200025"/>
              <a:gd name="connsiteY23" fmla="*/ 20573 h 198373"/>
              <a:gd name="connsiteX24" fmla="*/ 75692 w 200025"/>
              <a:gd name="connsiteY24" fmla="*/ 9905 h 198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00025" h="198373">
                <a:moveTo>
                  <a:pt x="75692" y="9905"/>
                </a:moveTo>
                <a:cubicBezTo>
                  <a:pt x="88646" y="9905"/>
                  <a:pt x="99060" y="13207"/>
                  <a:pt x="107061" y="20065"/>
                </a:cubicBezTo>
                <a:cubicBezTo>
                  <a:pt x="115062" y="26923"/>
                  <a:pt x="118999" y="35813"/>
                  <a:pt x="118999" y="46735"/>
                </a:cubicBezTo>
                <a:cubicBezTo>
                  <a:pt x="118999" y="64515"/>
                  <a:pt x="108077" y="77977"/>
                  <a:pt x="86233" y="86867"/>
                </a:cubicBezTo>
                <a:cubicBezTo>
                  <a:pt x="102870" y="93217"/>
                  <a:pt x="118618" y="107822"/>
                  <a:pt x="133477" y="130555"/>
                </a:cubicBezTo>
                <a:cubicBezTo>
                  <a:pt x="146431" y="112648"/>
                  <a:pt x="153035" y="91439"/>
                  <a:pt x="153035" y="67182"/>
                </a:cubicBezTo>
                <a:cubicBezTo>
                  <a:pt x="153035" y="61340"/>
                  <a:pt x="152273" y="55752"/>
                  <a:pt x="150749" y="50545"/>
                </a:cubicBezTo>
                <a:lnTo>
                  <a:pt x="171577" y="50545"/>
                </a:lnTo>
                <a:cubicBezTo>
                  <a:pt x="172593" y="54990"/>
                  <a:pt x="173228" y="60325"/>
                  <a:pt x="173228" y="66547"/>
                </a:cubicBezTo>
                <a:cubicBezTo>
                  <a:pt x="173228" y="79628"/>
                  <a:pt x="170688" y="93217"/>
                  <a:pt x="165481" y="107441"/>
                </a:cubicBezTo>
                <a:cubicBezTo>
                  <a:pt x="160401" y="121665"/>
                  <a:pt x="153416" y="134873"/>
                  <a:pt x="144272" y="147065"/>
                </a:cubicBezTo>
                <a:cubicBezTo>
                  <a:pt x="150495" y="155447"/>
                  <a:pt x="155702" y="161162"/>
                  <a:pt x="159893" y="164337"/>
                </a:cubicBezTo>
                <a:cubicBezTo>
                  <a:pt x="164084" y="167385"/>
                  <a:pt x="168910" y="168909"/>
                  <a:pt x="174244" y="168909"/>
                </a:cubicBezTo>
                <a:cubicBezTo>
                  <a:pt x="178816" y="168909"/>
                  <a:pt x="184023" y="167766"/>
                  <a:pt x="190119" y="165353"/>
                </a:cubicBezTo>
                <a:lnTo>
                  <a:pt x="190119" y="184911"/>
                </a:lnTo>
                <a:cubicBezTo>
                  <a:pt x="183896" y="187325"/>
                  <a:pt x="177419" y="188467"/>
                  <a:pt x="170688" y="188467"/>
                </a:cubicBezTo>
                <a:cubicBezTo>
                  <a:pt x="163703" y="188467"/>
                  <a:pt x="157480" y="186816"/>
                  <a:pt x="151765" y="183514"/>
                </a:cubicBezTo>
                <a:cubicBezTo>
                  <a:pt x="146177" y="180212"/>
                  <a:pt x="139319" y="173100"/>
                  <a:pt x="131318" y="162178"/>
                </a:cubicBezTo>
                <a:cubicBezTo>
                  <a:pt x="114300" y="179704"/>
                  <a:pt x="93599" y="188467"/>
                  <a:pt x="69215" y="188467"/>
                </a:cubicBezTo>
                <a:cubicBezTo>
                  <a:pt x="51054" y="188467"/>
                  <a:pt x="36576" y="184022"/>
                  <a:pt x="25908" y="175132"/>
                </a:cubicBezTo>
                <a:cubicBezTo>
                  <a:pt x="15240" y="166242"/>
                  <a:pt x="9906" y="153923"/>
                  <a:pt x="9906" y="138302"/>
                </a:cubicBezTo>
                <a:cubicBezTo>
                  <a:pt x="9906" y="114807"/>
                  <a:pt x="23241" y="97281"/>
                  <a:pt x="50038" y="85725"/>
                </a:cubicBezTo>
                <a:cubicBezTo>
                  <a:pt x="36703" y="75564"/>
                  <a:pt x="29972" y="63500"/>
                  <a:pt x="29972" y="49529"/>
                </a:cubicBezTo>
                <a:cubicBezTo>
                  <a:pt x="29972" y="37464"/>
                  <a:pt x="34163" y="27812"/>
                  <a:pt x="42545" y="20573"/>
                </a:cubicBezTo>
                <a:cubicBezTo>
                  <a:pt x="51054" y="13461"/>
                  <a:pt x="62103" y="9905"/>
                  <a:pt x="7569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95983" y="3627120"/>
            <a:ext cx="757427" cy="577596"/>
          </a:xfrm>
          <a:custGeom>
            <a:avLst/>
            <a:gdLst>
              <a:gd name="connsiteX0" fmla="*/ 19050 w 757427"/>
              <a:gd name="connsiteY0" fmla="*/ 558545 h 577596"/>
              <a:gd name="connsiteX1" fmla="*/ 738377 w 757427"/>
              <a:gd name="connsiteY1" fmla="*/ 558545 h 577596"/>
              <a:gd name="connsiteX2" fmla="*/ 738377 w 757427"/>
              <a:gd name="connsiteY2" fmla="*/ 19050 h 577596"/>
              <a:gd name="connsiteX3" fmla="*/ 19050 w 757427"/>
              <a:gd name="connsiteY3" fmla="*/ 19050 h 577596"/>
              <a:gd name="connsiteX4" fmla="*/ 19050 w 757427"/>
              <a:gd name="connsiteY4" fmla="*/ 558545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7" h="577596">
                <a:moveTo>
                  <a:pt x="19050" y="558545"/>
                </a:moveTo>
                <a:lnTo>
                  <a:pt x="738377" y="558545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585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23263" y="3821684"/>
            <a:ext cx="101092" cy="178688"/>
          </a:xfrm>
          <a:custGeom>
            <a:avLst/>
            <a:gdLst>
              <a:gd name="connsiteX0" fmla="*/ 46354 w 101092"/>
              <a:gd name="connsiteY0" fmla="*/ 0 h 178688"/>
              <a:gd name="connsiteX1" fmla="*/ 81788 w 101092"/>
              <a:gd name="connsiteY1" fmla="*/ 11556 h 178688"/>
              <a:gd name="connsiteX2" fmla="*/ 95250 w 101092"/>
              <a:gd name="connsiteY2" fmla="*/ 41528 h 178688"/>
              <a:gd name="connsiteX3" fmla="*/ 60579 w 101092"/>
              <a:gd name="connsiteY3" fmla="*/ 85089 h 178688"/>
              <a:gd name="connsiteX4" fmla="*/ 60579 w 101092"/>
              <a:gd name="connsiteY4" fmla="*/ 85597 h 178688"/>
              <a:gd name="connsiteX5" fmla="*/ 90297 w 101092"/>
              <a:gd name="connsiteY5" fmla="*/ 98805 h 178688"/>
              <a:gd name="connsiteX6" fmla="*/ 101091 w 101092"/>
              <a:gd name="connsiteY6" fmla="*/ 126745 h 178688"/>
              <a:gd name="connsiteX7" fmla="*/ 84327 w 101092"/>
              <a:gd name="connsiteY7" fmla="*/ 164337 h 178688"/>
              <a:gd name="connsiteX8" fmla="*/ 39623 w 101092"/>
              <a:gd name="connsiteY8" fmla="*/ 178688 h 178688"/>
              <a:gd name="connsiteX9" fmla="*/ 0 w 101092"/>
              <a:gd name="connsiteY9" fmla="*/ 169544 h 178688"/>
              <a:gd name="connsiteX10" fmla="*/ 0 w 101092"/>
              <a:gd name="connsiteY10" fmla="*/ 146811 h 178688"/>
              <a:gd name="connsiteX11" fmla="*/ 40132 w 101092"/>
              <a:gd name="connsiteY11" fmla="*/ 160527 h 178688"/>
              <a:gd name="connsiteX12" fmla="*/ 68326 w 101092"/>
              <a:gd name="connsiteY12" fmla="*/ 151764 h 178688"/>
              <a:gd name="connsiteX13" fmla="*/ 78866 w 101092"/>
              <a:gd name="connsiteY13" fmla="*/ 128269 h 178688"/>
              <a:gd name="connsiteX14" fmla="*/ 31876 w 101092"/>
              <a:gd name="connsiteY14" fmla="*/ 95503 h 178688"/>
              <a:gd name="connsiteX15" fmla="*/ 17398 w 101092"/>
              <a:gd name="connsiteY15" fmla="*/ 95503 h 178688"/>
              <a:gd name="connsiteX16" fmla="*/ 17398 w 101092"/>
              <a:gd name="connsiteY16" fmla="*/ 77469 h 178688"/>
              <a:gd name="connsiteX17" fmla="*/ 31114 w 101092"/>
              <a:gd name="connsiteY17" fmla="*/ 77469 h 178688"/>
              <a:gd name="connsiteX18" fmla="*/ 72770 w 101092"/>
              <a:gd name="connsiteY18" fmla="*/ 46608 h 178688"/>
              <a:gd name="connsiteX19" fmla="*/ 41020 w 101092"/>
              <a:gd name="connsiteY19" fmla="*/ 18160 h 178688"/>
              <a:gd name="connsiteX20" fmla="*/ 6730 w 101092"/>
              <a:gd name="connsiteY20" fmla="*/ 30479 h 178688"/>
              <a:gd name="connsiteX21" fmla="*/ 6730 w 101092"/>
              <a:gd name="connsiteY21" fmla="*/ 9778 h 178688"/>
              <a:gd name="connsiteX22" fmla="*/ 46354 w 101092"/>
              <a:gd name="connsiteY22" fmla="*/ 0 h 178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01092" h="178688">
                <a:moveTo>
                  <a:pt x="46354" y="0"/>
                </a:moveTo>
                <a:cubicBezTo>
                  <a:pt x="61086" y="0"/>
                  <a:pt x="72897" y="3809"/>
                  <a:pt x="81788" y="11556"/>
                </a:cubicBezTo>
                <a:cubicBezTo>
                  <a:pt x="90804" y="19176"/>
                  <a:pt x="95250" y="29209"/>
                  <a:pt x="95250" y="41528"/>
                </a:cubicBezTo>
                <a:cubicBezTo>
                  <a:pt x="95250" y="64134"/>
                  <a:pt x="83692" y="78612"/>
                  <a:pt x="60579" y="85089"/>
                </a:cubicBezTo>
                <a:lnTo>
                  <a:pt x="60579" y="85597"/>
                </a:lnTo>
                <a:cubicBezTo>
                  <a:pt x="73151" y="86867"/>
                  <a:pt x="83057" y="91312"/>
                  <a:pt x="90297" y="98805"/>
                </a:cubicBezTo>
                <a:cubicBezTo>
                  <a:pt x="97535" y="106298"/>
                  <a:pt x="101091" y="115569"/>
                  <a:pt x="101091" y="126745"/>
                </a:cubicBezTo>
                <a:cubicBezTo>
                  <a:pt x="101091" y="142366"/>
                  <a:pt x="95504" y="154812"/>
                  <a:pt x="84327" y="164337"/>
                </a:cubicBezTo>
                <a:cubicBezTo>
                  <a:pt x="73151" y="173862"/>
                  <a:pt x="58292" y="178688"/>
                  <a:pt x="39623" y="178688"/>
                </a:cubicBezTo>
                <a:cubicBezTo>
                  <a:pt x="23241" y="178688"/>
                  <a:pt x="10032" y="175640"/>
                  <a:pt x="0" y="169544"/>
                </a:cubicBezTo>
                <a:lnTo>
                  <a:pt x="0" y="146811"/>
                </a:lnTo>
                <a:cubicBezTo>
                  <a:pt x="11810" y="155955"/>
                  <a:pt x="25145" y="160527"/>
                  <a:pt x="40132" y="160527"/>
                </a:cubicBezTo>
                <a:cubicBezTo>
                  <a:pt x="51942" y="160527"/>
                  <a:pt x="61467" y="157606"/>
                  <a:pt x="68326" y="151764"/>
                </a:cubicBezTo>
                <a:cubicBezTo>
                  <a:pt x="75310" y="145922"/>
                  <a:pt x="78866" y="138175"/>
                  <a:pt x="78866" y="128269"/>
                </a:cubicBezTo>
                <a:cubicBezTo>
                  <a:pt x="78866" y="106425"/>
                  <a:pt x="63119" y="95503"/>
                  <a:pt x="31876" y="95503"/>
                </a:cubicBezTo>
                <a:lnTo>
                  <a:pt x="17398" y="95503"/>
                </a:lnTo>
                <a:lnTo>
                  <a:pt x="17398" y="77469"/>
                </a:lnTo>
                <a:lnTo>
                  <a:pt x="31114" y="77469"/>
                </a:lnTo>
                <a:cubicBezTo>
                  <a:pt x="58927" y="77469"/>
                  <a:pt x="72770" y="67182"/>
                  <a:pt x="72770" y="46608"/>
                </a:cubicBezTo>
                <a:cubicBezTo>
                  <a:pt x="72770" y="27685"/>
                  <a:pt x="62229" y="18160"/>
                  <a:pt x="41020" y="18160"/>
                </a:cubicBezTo>
                <a:cubicBezTo>
                  <a:pt x="28829" y="18160"/>
                  <a:pt x="17398" y="22225"/>
                  <a:pt x="6730" y="30479"/>
                </a:cubicBezTo>
                <a:lnTo>
                  <a:pt x="6730" y="9778"/>
                </a:lnTo>
                <a:cubicBezTo>
                  <a:pt x="18033" y="3175"/>
                  <a:pt x="31241" y="0"/>
                  <a:pt x="46354" y="0"/>
                </a:cubicBezTo>
              </a:path>
            </a:pathLst>
          </a:custGeom>
          <a:solidFill>
            <a:srgbClr val="00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13357" y="3811778"/>
            <a:ext cx="120904" cy="198500"/>
          </a:xfrm>
          <a:custGeom>
            <a:avLst/>
            <a:gdLst>
              <a:gd name="connsiteX0" fmla="*/ 56260 w 120904"/>
              <a:gd name="connsiteY0" fmla="*/ 9905 h 198500"/>
              <a:gd name="connsiteX1" fmla="*/ 91694 w 120904"/>
              <a:gd name="connsiteY1" fmla="*/ 21462 h 198500"/>
              <a:gd name="connsiteX2" fmla="*/ 105155 w 120904"/>
              <a:gd name="connsiteY2" fmla="*/ 51434 h 198500"/>
              <a:gd name="connsiteX3" fmla="*/ 70485 w 120904"/>
              <a:gd name="connsiteY3" fmla="*/ 94995 h 198500"/>
              <a:gd name="connsiteX4" fmla="*/ 70485 w 120904"/>
              <a:gd name="connsiteY4" fmla="*/ 95503 h 198500"/>
              <a:gd name="connsiteX5" fmla="*/ 100202 w 120904"/>
              <a:gd name="connsiteY5" fmla="*/ 108711 h 198500"/>
              <a:gd name="connsiteX6" fmla="*/ 110997 w 120904"/>
              <a:gd name="connsiteY6" fmla="*/ 136651 h 198500"/>
              <a:gd name="connsiteX7" fmla="*/ 94233 w 120904"/>
              <a:gd name="connsiteY7" fmla="*/ 174243 h 198500"/>
              <a:gd name="connsiteX8" fmla="*/ 49529 w 120904"/>
              <a:gd name="connsiteY8" fmla="*/ 188594 h 198500"/>
              <a:gd name="connsiteX9" fmla="*/ 9905 w 120904"/>
              <a:gd name="connsiteY9" fmla="*/ 179450 h 198500"/>
              <a:gd name="connsiteX10" fmla="*/ 9905 w 120904"/>
              <a:gd name="connsiteY10" fmla="*/ 156717 h 198500"/>
              <a:gd name="connsiteX11" fmla="*/ 50038 w 120904"/>
              <a:gd name="connsiteY11" fmla="*/ 170433 h 198500"/>
              <a:gd name="connsiteX12" fmla="*/ 78232 w 120904"/>
              <a:gd name="connsiteY12" fmla="*/ 161670 h 198500"/>
              <a:gd name="connsiteX13" fmla="*/ 88772 w 120904"/>
              <a:gd name="connsiteY13" fmla="*/ 138175 h 198500"/>
              <a:gd name="connsiteX14" fmla="*/ 41782 w 120904"/>
              <a:gd name="connsiteY14" fmla="*/ 105409 h 198500"/>
              <a:gd name="connsiteX15" fmla="*/ 27304 w 120904"/>
              <a:gd name="connsiteY15" fmla="*/ 105409 h 198500"/>
              <a:gd name="connsiteX16" fmla="*/ 27304 w 120904"/>
              <a:gd name="connsiteY16" fmla="*/ 87375 h 198500"/>
              <a:gd name="connsiteX17" fmla="*/ 41020 w 120904"/>
              <a:gd name="connsiteY17" fmla="*/ 87375 h 198500"/>
              <a:gd name="connsiteX18" fmla="*/ 82676 w 120904"/>
              <a:gd name="connsiteY18" fmla="*/ 56514 h 198500"/>
              <a:gd name="connsiteX19" fmla="*/ 50926 w 120904"/>
              <a:gd name="connsiteY19" fmla="*/ 28066 h 198500"/>
              <a:gd name="connsiteX20" fmla="*/ 16636 w 120904"/>
              <a:gd name="connsiteY20" fmla="*/ 40385 h 198500"/>
              <a:gd name="connsiteX21" fmla="*/ 16636 w 120904"/>
              <a:gd name="connsiteY21" fmla="*/ 19684 h 198500"/>
              <a:gd name="connsiteX22" fmla="*/ 56260 w 120904"/>
              <a:gd name="connsiteY22" fmla="*/ 9905 h 198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0904" h="198500">
                <a:moveTo>
                  <a:pt x="56260" y="9905"/>
                </a:moveTo>
                <a:cubicBezTo>
                  <a:pt x="70992" y="9905"/>
                  <a:pt x="82803" y="13715"/>
                  <a:pt x="91694" y="21462"/>
                </a:cubicBezTo>
                <a:cubicBezTo>
                  <a:pt x="100710" y="29082"/>
                  <a:pt x="105155" y="39115"/>
                  <a:pt x="105155" y="51434"/>
                </a:cubicBezTo>
                <a:cubicBezTo>
                  <a:pt x="105155" y="74040"/>
                  <a:pt x="93598" y="88518"/>
                  <a:pt x="70485" y="94995"/>
                </a:cubicBezTo>
                <a:lnTo>
                  <a:pt x="70485" y="95503"/>
                </a:lnTo>
                <a:cubicBezTo>
                  <a:pt x="83057" y="96773"/>
                  <a:pt x="92963" y="101218"/>
                  <a:pt x="100202" y="108711"/>
                </a:cubicBezTo>
                <a:cubicBezTo>
                  <a:pt x="107441" y="116204"/>
                  <a:pt x="110997" y="125475"/>
                  <a:pt x="110997" y="136651"/>
                </a:cubicBezTo>
                <a:cubicBezTo>
                  <a:pt x="110997" y="152272"/>
                  <a:pt x="105410" y="164718"/>
                  <a:pt x="94233" y="174243"/>
                </a:cubicBezTo>
                <a:cubicBezTo>
                  <a:pt x="83057" y="183768"/>
                  <a:pt x="68198" y="188594"/>
                  <a:pt x="49529" y="188594"/>
                </a:cubicBezTo>
                <a:cubicBezTo>
                  <a:pt x="33147" y="188594"/>
                  <a:pt x="19938" y="185546"/>
                  <a:pt x="9905" y="179450"/>
                </a:cubicBezTo>
                <a:lnTo>
                  <a:pt x="9905" y="156717"/>
                </a:lnTo>
                <a:cubicBezTo>
                  <a:pt x="21716" y="165861"/>
                  <a:pt x="35051" y="170433"/>
                  <a:pt x="50038" y="170433"/>
                </a:cubicBezTo>
                <a:cubicBezTo>
                  <a:pt x="61848" y="170433"/>
                  <a:pt x="71373" y="167512"/>
                  <a:pt x="78232" y="161670"/>
                </a:cubicBezTo>
                <a:cubicBezTo>
                  <a:pt x="85216" y="155828"/>
                  <a:pt x="88772" y="148081"/>
                  <a:pt x="88772" y="138175"/>
                </a:cubicBezTo>
                <a:cubicBezTo>
                  <a:pt x="88772" y="116331"/>
                  <a:pt x="73025" y="105409"/>
                  <a:pt x="41782" y="105409"/>
                </a:cubicBezTo>
                <a:lnTo>
                  <a:pt x="27304" y="105409"/>
                </a:lnTo>
                <a:lnTo>
                  <a:pt x="27304" y="87375"/>
                </a:lnTo>
                <a:lnTo>
                  <a:pt x="41020" y="87375"/>
                </a:lnTo>
                <a:cubicBezTo>
                  <a:pt x="68833" y="87375"/>
                  <a:pt x="82676" y="77088"/>
                  <a:pt x="82676" y="56514"/>
                </a:cubicBezTo>
                <a:cubicBezTo>
                  <a:pt x="82676" y="37591"/>
                  <a:pt x="72135" y="28066"/>
                  <a:pt x="50926" y="28066"/>
                </a:cubicBezTo>
                <a:cubicBezTo>
                  <a:pt x="38735" y="28066"/>
                  <a:pt x="27304" y="32130"/>
                  <a:pt x="16636" y="40385"/>
                </a:cubicBezTo>
                <a:lnTo>
                  <a:pt x="16636" y="19684"/>
                </a:lnTo>
                <a:cubicBezTo>
                  <a:pt x="27939" y="13080"/>
                  <a:pt x="41147" y="9905"/>
                  <a:pt x="56260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64379" y="3627120"/>
            <a:ext cx="757428" cy="577596"/>
          </a:xfrm>
          <a:custGeom>
            <a:avLst/>
            <a:gdLst>
              <a:gd name="connsiteX0" fmla="*/ 19050 w 757428"/>
              <a:gd name="connsiteY0" fmla="*/ 558545 h 577596"/>
              <a:gd name="connsiteX1" fmla="*/ 738378 w 757428"/>
              <a:gd name="connsiteY1" fmla="*/ 558545 h 577596"/>
              <a:gd name="connsiteX2" fmla="*/ 738378 w 757428"/>
              <a:gd name="connsiteY2" fmla="*/ 19050 h 577596"/>
              <a:gd name="connsiteX3" fmla="*/ 19050 w 757428"/>
              <a:gd name="connsiteY3" fmla="*/ 19050 h 577596"/>
              <a:gd name="connsiteX4" fmla="*/ 19050 w 757428"/>
              <a:gd name="connsiteY4" fmla="*/ 558545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7596">
                <a:moveTo>
                  <a:pt x="19050" y="558545"/>
                </a:moveTo>
                <a:lnTo>
                  <a:pt x="738378" y="558545"/>
                </a:lnTo>
                <a:lnTo>
                  <a:pt x="738378" y="19050"/>
                </a:lnTo>
                <a:lnTo>
                  <a:pt x="19050" y="19050"/>
                </a:lnTo>
                <a:lnTo>
                  <a:pt x="19050" y="5585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87340" y="3915028"/>
            <a:ext cx="66421" cy="80645"/>
          </a:xfrm>
          <a:custGeom>
            <a:avLst/>
            <a:gdLst>
              <a:gd name="connsiteX0" fmla="*/ 33782 w 66421"/>
              <a:gd name="connsiteY0" fmla="*/ 9905 h 80645"/>
              <a:gd name="connsiteX1" fmla="*/ 16129 w 66421"/>
              <a:gd name="connsiteY1" fmla="*/ 18034 h 80645"/>
              <a:gd name="connsiteX2" fmla="*/ 9905 w 66421"/>
              <a:gd name="connsiteY2" fmla="*/ 40894 h 80645"/>
              <a:gd name="connsiteX3" fmla="*/ 16129 w 66421"/>
              <a:gd name="connsiteY3" fmla="*/ 62865 h 80645"/>
              <a:gd name="connsiteX4" fmla="*/ 33147 w 66421"/>
              <a:gd name="connsiteY4" fmla="*/ 70739 h 80645"/>
              <a:gd name="connsiteX5" fmla="*/ 50419 w 66421"/>
              <a:gd name="connsiteY5" fmla="*/ 62484 h 80645"/>
              <a:gd name="connsiteX6" fmla="*/ 56515 w 66421"/>
              <a:gd name="connsiteY6" fmla="*/ 39751 h 80645"/>
              <a:gd name="connsiteX7" fmla="*/ 50419 w 66421"/>
              <a:gd name="connsiteY7" fmla="*/ 17526 h 80645"/>
              <a:gd name="connsiteX8" fmla="*/ 33782 w 66421"/>
              <a:gd name="connsiteY8" fmla="*/ 9905 h 80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1" h="80645">
                <a:moveTo>
                  <a:pt x="33782" y="9905"/>
                </a:moveTo>
                <a:cubicBezTo>
                  <a:pt x="26162" y="9905"/>
                  <a:pt x="20320" y="12573"/>
                  <a:pt x="16129" y="18034"/>
                </a:cubicBezTo>
                <a:cubicBezTo>
                  <a:pt x="11938" y="23495"/>
                  <a:pt x="9905" y="31115"/>
                  <a:pt x="9905" y="40894"/>
                </a:cubicBezTo>
                <a:cubicBezTo>
                  <a:pt x="9905" y="50292"/>
                  <a:pt x="11938" y="57530"/>
                  <a:pt x="16129" y="62865"/>
                </a:cubicBezTo>
                <a:cubicBezTo>
                  <a:pt x="20320" y="68072"/>
                  <a:pt x="25908" y="70739"/>
                  <a:pt x="33147" y="70739"/>
                </a:cubicBezTo>
                <a:cubicBezTo>
                  <a:pt x="40640" y="70739"/>
                  <a:pt x="46355" y="67945"/>
                  <a:pt x="50419" y="62484"/>
                </a:cubicBezTo>
                <a:cubicBezTo>
                  <a:pt x="54483" y="57150"/>
                  <a:pt x="56515" y="49530"/>
                  <a:pt x="56515" y="39751"/>
                </a:cubicBezTo>
                <a:cubicBezTo>
                  <a:pt x="56515" y="30099"/>
                  <a:pt x="54483" y="22733"/>
                  <a:pt x="50419" y="17526"/>
                </a:cubicBezTo>
                <a:cubicBezTo>
                  <a:pt x="46355" y="12446"/>
                  <a:pt x="40767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70196" y="3900423"/>
            <a:ext cx="100583" cy="109601"/>
          </a:xfrm>
          <a:custGeom>
            <a:avLst/>
            <a:gdLst>
              <a:gd name="connsiteX0" fmla="*/ 51688 w 100583"/>
              <a:gd name="connsiteY0" fmla="*/ 9905 h 109601"/>
              <a:gd name="connsiteX1" fmla="*/ 80390 w 100583"/>
              <a:gd name="connsiteY1" fmla="*/ 21463 h 109601"/>
              <a:gd name="connsiteX2" fmla="*/ 90677 w 100583"/>
              <a:gd name="connsiteY2" fmla="*/ 54102 h 109601"/>
              <a:gd name="connsiteX3" fmla="*/ 79247 w 100583"/>
              <a:gd name="connsiteY3" fmla="*/ 86995 h 109601"/>
              <a:gd name="connsiteX4" fmla="*/ 49275 w 100583"/>
              <a:gd name="connsiteY4" fmla="*/ 99695 h 109601"/>
              <a:gd name="connsiteX5" fmla="*/ 20573 w 100583"/>
              <a:gd name="connsiteY5" fmla="*/ 87757 h 109601"/>
              <a:gd name="connsiteX6" fmla="*/ 9905 w 100583"/>
              <a:gd name="connsiteY6" fmla="*/ 56515 h 109601"/>
              <a:gd name="connsiteX7" fmla="*/ 21208 w 100583"/>
              <a:gd name="connsiteY7" fmla="*/ 22605 h 109601"/>
              <a:gd name="connsiteX8" fmla="*/ 51688 w 100583"/>
              <a:gd name="connsiteY8" fmla="*/ 9905 h 109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583" h="109601">
                <a:moveTo>
                  <a:pt x="51688" y="9905"/>
                </a:moveTo>
                <a:cubicBezTo>
                  <a:pt x="63880" y="9905"/>
                  <a:pt x="73405" y="13842"/>
                  <a:pt x="80390" y="21463"/>
                </a:cubicBezTo>
                <a:cubicBezTo>
                  <a:pt x="87248" y="29210"/>
                  <a:pt x="90677" y="40004"/>
                  <a:pt x="90677" y="54102"/>
                </a:cubicBezTo>
                <a:cubicBezTo>
                  <a:pt x="90677" y="67564"/>
                  <a:pt x="86867" y="78613"/>
                  <a:pt x="79247" y="86995"/>
                </a:cubicBezTo>
                <a:cubicBezTo>
                  <a:pt x="71627" y="95504"/>
                  <a:pt x="61594" y="99695"/>
                  <a:pt x="49275" y="99695"/>
                </a:cubicBezTo>
                <a:cubicBezTo>
                  <a:pt x="37210" y="99695"/>
                  <a:pt x="27685" y="95758"/>
                  <a:pt x="20573" y="87757"/>
                </a:cubicBezTo>
                <a:cubicBezTo>
                  <a:pt x="13461" y="79755"/>
                  <a:pt x="9905" y="69341"/>
                  <a:pt x="9905" y="56515"/>
                </a:cubicBezTo>
                <a:cubicBezTo>
                  <a:pt x="9905" y="42417"/>
                  <a:pt x="13715" y="31115"/>
                  <a:pt x="21208" y="22605"/>
                </a:cubicBezTo>
                <a:cubicBezTo>
                  <a:pt x="28828" y="14223"/>
                  <a:pt x="38988" y="9905"/>
                  <a:pt x="5168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3259" y="3879215"/>
            <a:ext cx="91058" cy="112903"/>
          </a:xfrm>
          <a:custGeom>
            <a:avLst/>
            <a:gdLst>
              <a:gd name="connsiteX0" fmla="*/ 47370 w 91058"/>
              <a:gd name="connsiteY0" fmla="*/ 9905 h 112903"/>
              <a:gd name="connsiteX1" fmla="*/ 19938 w 91058"/>
              <a:gd name="connsiteY1" fmla="*/ 22986 h 112903"/>
              <a:gd name="connsiteX2" fmla="*/ 9905 w 91058"/>
              <a:gd name="connsiteY2" fmla="*/ 58419 h 112903"/>
              <a:gd name="connsiteX3" fmla="*/ 19557 w 91058"/>
              <a:gd name="connsiteY3" fmla="*/ 91058 h 112903"/>
              <a:gd name="connsiteX4" fmla="*/ 45211 w 91058"/>
              <a:gd name="connsiteY4" fmla="*/ 102996 h 112903"/>
              <a:gd name="connsiteX5" fmla="*/ 71119 w 91058"/>
              <a:gd name="connsiteY5" fmla="*/ 91313 h 112903"/>
              <a:gd name="connsiteX6" fmla="*/ 81152 w 91058"/>
              <a:gd name="connsiteY6" fmla="*/ 61975 h 112903"/>
              <a:gd name="connsiteX7" fmla="*/ 81152 w 91058"/>
              <a:gd name="connsiteY7" fmla="*/ 44830 h 112903"/>
              <a:gd name="connsiteX8" fmla="*/ 71373 w 91058"/>
              <a:gd name="connsiteY8" fmla="*/ 19938 h 112903"/>
              <a:gd name="connsiteX9" fmla="*/ 47370 w 91058"/>
              <a:gd name="connsiteY9" fmla="*/ 9905 h 112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91058" h="112903">
                <a:moveTo>
                  <a:pt x="47370" y="9905"/>
                </a:moveTo>
                <a:cubicBezTo>
                  <a:pt x="35813" y="9905"/>
                  <a:pt x="26542" y="14223"/>
                  <a:pt x="19938" y="22986"/>
                </a:cubicBezTo>
                <a:cubicBezTo>
                  <a:pt x="13207" y="31622"/>
                  <a:pt x="9905" y="43433"/>
                  <a:pt x="9905" y="58419"/>
                </a:cubicBezTo>
                <a:cubicBezTo>
                  <a:pt x="9905" y="72135"/>
                  <a:pt x="13080" y="83057"/>
                  <a:pt x="19557" y="91058"/>
                </a:cubicBezTo>
                <a:cubicBezTo>
                  <a:pt x="25907" y="99059"/>
                  <a:pt x="34544" y="102996"/>
                  <a:pt x="45211" y="102996"/>
                </a:cubicBezTo>
                <a:cubicBezTo>
                  <a:pt x="55752" y="102996"/>
                  <a:pt x="64388" y="99059"/>
                  <a:pt x="71119" y="91313"/>
                </a:cubicBezTo>
                <a:cubicBezTo>
                  <a:pt x="77850" y="83438"/>
                  <a:pt x="81152" y="73659"/>
                  <a:pt x="81152" y="61975"/>
                </a:cubicBezTo>
                <a:lnTo>
                  <a:pt x="81152" y="44830"/>
                </a:lnTo>
                <a:cubicBezTo>
                  <a:pt x="81152" y="34925"/>
                  <a:pt x="77977" y="26542"/>
                  <a:pt x="71373" y="19938"/>
                </a:cubicBezTo>
                <a:cubicBezTo>
                  <a:pt x="64896" y="13334"/>
                  <a:pt x="56895" y="9905"/>
                  <a:pt x="47370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83835" y="3826128"/>
            <a:ext cx="66421" cy="80899"/>
          </a:xfrm>
          <a:custGeom>
            <a:avLst/>
            <a:gdLst>
              <a:gd name="connsiteX0" fmla="*/ 33782 w 66421"/>
              <a:gd name="connsiteY0" fmla="*/ 9905 h 80899"/>
              <a:gd name="connsiteX1" fmla="*/ 16255 w 66421"/>
              <a:gd name="connsiteY1" fmla="*/ 18161 h 80899"/>
              <a:gd name="connsiteX2" fmla="*/ 9905 w 66421"/>
              <a:gd name="connsiteY2" fmla="*/ 40894 h 80899"/>
              <a:gd name="connsiteX3" fmla="*/ 16129 w 66421"/>
              <a:gd name="connsiteY3" fmla="*/ 63119 h 80899"/>
              <a:gd name="connsiteX4" fmla="*/ 33273 w 66421"/>
              <a:gd name="connsiteY4" fmla="*/ 70992 h 80899"/>
              <a:gd name="connsiteX5" fmla="*/ 50419 w 66421"/>
              <a:gd name="connsiteY5" fmla="*/ 62865 h 80899"/>
              <a:gd name="connsiteX6" fmla="*/ 56515 w 66421"/>
              <a:gd name="connsiteY6" fmla="*/ 40005 h 80899"/>
              <a:gd name="connsiteX7" fmla="*/ 50546 w 66421"/>
              <a:gd name="connsiteY7" fmla="*/ 17780 h 80899"/>
              <a:gd name="connsiteX8" fmla="*/ 33782 w 66421"/>
              <a:gd name="connsiteY8" fmla="*/ 9905 h 80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1" h="80899">
                <a:moveTo>
                  <a:pt x="33782" y="9905"/>
                </a:moveTo>
                <a:cubicBezTo>
                  <a:pt x="26416" y="9905"/>
                  <a:pt x="20573" y="12700"/>
                  <a:pt x="16255" y="18161"/>
                </a:cubicBezTo>
                <a:cubicBezTo>
                  <a:pt x="12065" y="23622"/>
                  <a:pt x="9905" y="31242"/>
                  <a:pt x="9905" y="40894"/>
                </a:cubicBezTo>
                <a:cubicBezTo>
                  <a:pt x="9905" y="50546"/>
                  <a:pt x="11938" y="57911"/>
                  <a:pt x="16129" y="63119"/>
                </a:cubicBezTo>
                <a:cubicBezTo>
                  <a:pt x="20320" y="68326"/>
                  <a:pt x="26035" y="70992"/>
                  <a:pt x="33273" y="70992"/>
                </a:cubicBezTo>
                <a:cubicBezTo>
                  <a:pt x="40640" y="70992"/>
                  <a:pt x="46354" y="68326"/>
                  <a:pt x="50419" y="62865"/>
                </a:cubicBezTo>
                <a:cubicBezTo>
                  <a:pt x="54483" y="57530"/>
                  <a:pt x="56515" y="49911"/>
                  <a:pt x="56515" y="40005"/>
                </a:cubicBezTo>
                <a:cubicBezTo>
                  <a:pt x="56515" y="30480"/>
                  <a:pt x="54610" y="22986"/>
                  <a:pt x="50546" y="17780"/>
                </a:cubicBezTo>
                <a:cubicBezTo>
                  <a:pt x="46609" y="12573"/>
                  <a:pt x="41021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3234" y="3814572"/>
            <a:ext cx="149478" cy="193928"/>
          </a:xfrm>
          <a:custGeom>
            <a:avLst/>
            <a:gdLst>
              <a:gd name="connsiteX0" fmla="*/ 120903 w 149478"/>
              <a:gd name="connsiteY0" fmla="*/ 9905 h 193928"/>
              <a:gd name="connsiteX1" fmla="*/ 139572 w 149478"/>
              <a:gd name="connsiteY1" fmla="*/ 9905 h 193928"/>
              <a:gd name="connsiteX2" fmla="*/ 28447 w 149478"/>
              <a:gd name="connsiteY2" fmla="*/ 184022 h 193928"/>
              <a:gd name="connsiteX3" fmla="*/ 9905 w 149478"/>
              <a:gd name="connsiteY3" fmla="*/ 184022 h 193928"/>
              <a:gd name="connsiteX4" fmla="*/ 120903 w 149478"/>
              <a:gd name="connsiteY4" fmla="*/ 9905 h 193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478" h="193928">
                <a:moveTo>
                  <a:pt x="120903" y="9905"/>
                </a:moveTo>
                <a:lnTo>
                  <a:pt x="139572" y="9905"/>
                </a:lnTo>
                <a:lnTo>
                  <a:pt x="28447" y="184022"/>
                </a:lnTo>
                <a:lnTo>
                  <a:pt x="9905" y="184022"/>
                </a:lnTo>
                <a:lnTo>
                  <a:pt x="120903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66690" y="3812032"/>
            <a:ext cx="100711" cy="109220"/>
          </a:xfrm>
          <a:custGeom>
            <a:avLst/>
            <a:gdLst>
              <a:gd name="connsiteX0" fmla="*/ 51689 w 100711"/>
              <a:gd name="connsiteY0" fmla="*/ 9905 h 109220"/>
              <a:gd name="connsiteX1" fmla="*/ 80391 w 100711"/>
              <a:gd name="connsiteY1" fmla="*/ 21463 h 109220"/>
              <a:gd name="connsiteX2" fmla="*/ 90805 w 100711"/>
              <a:gd name="connsiteY2" fmla="*/ 53466 h 109220"/>
              <a:gd name="connsiteX3" fmla="*/ 79375 w 100711"/>
              <a:gd name="connsiteY3" fmla="*/ 86614 h 109220"/>
              <a:gd name="connsiteX4" fmla="*/ 49149 w 100711"/>
              <a:gd name="connsiteY4" fmla="*/ 99314 h 109220"/>
              <a:gd name="connsiteX5" fmla="*/ 20574 w 100711"/>
              <a:gd name="connsiteY5" fmla="*/ 87502 h 109220"/>
              <a:gd name="connsiteX6" fmla="*/ 9905 w 100711"/>
              <a:gd name="connsiteY6" fmla="*/ 56133 h 109220"/>
              <a:gd name="connsiteX7" fmla="*/ 21209 w 100711"/>
              <a:gd name="connsiteY7" fmla="*/ 22478 h 109220"/>
              <a:gd name="connsiteX8" fmla="*/ 51689 w 100711"/>
              <a:gd name="connsiteY8" fmla="*/ 9905 h 109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711" h="109220">
                <a:moveTo>
                  <a:pt x="51689" y="9905"/>
                </a:moveTo>
                <a:cubicBezTo>
                  <a:pt x="64008" y="9905"/>
                  <a:pt x="73533" y="13715"/>
                  <a:pt x="80391" y="21463"/>
                </a:cubicBezTo>
                <a:cubicBezTo>
                  <a:pt x="87376" y="29083"/>
                  <a:pt x="90805" y="39751"/>
                  <a:pt x="90805" y="53466"/>
                </a:cubicBezTo>
                <a:cubicBezTo>
                  <a:pt x="90805" y="67055"/>
                  <a:pt x="86995" y="78104"/>
                  <a:pt x="79375" y="86614"/>
                </a:cubicBezTo>
                <a:cubicBezTo>
                  <a:pt x="71755" y="95122"/>
                  <a:pt x="61722" y="99314"/>
                  <a:pt x="49149" y="99314"/>
                </a:cubicBezTo>
                <a:cubicBezTo>
                  <a:pt x="37211" y="99314"/>
                  <a:pt x="27686" y="95377"/>
                  <a:pt x="20574" y="87502"/>
                </a:cubicBezTo>
                <a:cubicBezTo>
                  <a:pt x="13462" y="79628"/>
                  <a:pt x="9905" y="69214"/>
                  <a:pt x="9905" y="56133"/>
                </a:cubicBezTo>
                <a:cubicBezTo>
                  <a:pt x="9905" y="42036"/>
                  <a:pt x="13589" y="30733"/>
                  <a:pt x="21209" y="22478"/>
                </a:cubicBezTo>
                <a:cubicBezTo>
                  <a:pt x="28702" y="14096"/>
                  <a:pt x="38862" y="9905"/>
                  <a:pt x="5168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70907" y="3804792"/>
            <a:ext cx="135254" cy="205486"/>
          </a:xfrm>
          <a:custGeom>
            <a:avLst/>
            <a:gdLst>
              <a:gd name="connsiteX0" fmla="*/ 103377 w 135254"/>
              <a:gd name="connsiteY0" fmla="*/ 9905 h 205486"/>
              <a:gd name="connsiteX1" fmla="*/ 125348 w 135254"/>
              <a:gd name="connsiteY1" fmla="*/ 9905 h 205486"/>
              <a:gd name="connsiteX2" fmla="*/ 125348 w 135254"/>
              <a:gd name="connsiteY2" fmla="*/ 192659 h 205486"/>
              <a:gd name="connsiteX3" fmla="*/ 103377 w 135254"/>
              <a:gd name="connsiteY3" fmla="*/ 192659 h 205486"/>
              <a:gd name="connsiteX4" fmla="*/ 103377 w 135254"/>
              <a:gd name="connsiteY4" fmla="*/ 172085 h 205486"/>
              <a:gd name="connsiteX5" fmla="*/ 102996 w 135254"/>
              <a:gd name="connsiteY5" fmla="*/ 172085 h 205486"/>
              <a:gd name="connsiteX6" fmla="*/ 60959 w 135254"/>
              <a:gd name="connsiteY6" fmla="*/ 195579 h 205486"/>
              <a:gd name="connsiteX7" fmla="*/ 23748 w 135254"/>
              <a:gd name="connsiteY7" fmla="*/ 178816 h 205486"/>
              <a:gd name="connsiteX8" fmla="*/ 9905 w 135254"/>
              <a:gd name="connsiteY8" fmla="*/ 133858 h 205486"/>
              <a:gd name="connsiteX9" fmla="*/ 25527 w 135254"/>
              <a:gd name="connsiteY9" fmla="*/ 84709 h 205486"/>
              <a:gd name="connsiteX10" fmla="*/ 66421 w 135254"/>
              <a:gd name="connsiteY10" fmla="*/ 66294 h 205486"/>
              <a:gd name="connsiteX11" fmla="*/ 102996 w 135254"/>
              <a:gd name="connsiteY11" fmla="*/ 85978 h 205486"/>
              <a:gd name="connsiteX12" fmla="*/ 103377 w 135254"/>
              <a:gd name="connsiteY12" fmla="*/ 85978 h 205486"/>
              <a:gd name="connsiteX13" fmla="*/ 103377 w 135254"/>
              <a:gd name="connsiteY13" fmla="*/ 9905 h 2054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5254" h="205486">
                <a:moveTo>
                  <a:pt x="103377" y="9905"/>
                </a:moveTo>
                <a:lnTo>
                  <a:pt x="125348" y="9905"/>
                </a:lnTo>
                <a:lnTo>
                  <a:pt x="125348" y="192659"/>
                </a:lnTo>
                <a:lnTo>
                  <a:pt x="103377" y="192659"/>
                </a:lnTo>
                <a:lnTo>
                  <a:pt x="103377" y="172085"/>
                </a:lnTo>
                <a:lnTo>
                  <a:pt x="102996" y="172085"/>
                </a:lnTo>
                <a:cubicBezTo>
                  <a:pt x="93979" y="187705"/>
                  <a:pt x="80009" y="195579"/>
                  <a:pt x="60959" y="195579"/>
                </a:cubicBezTo>
                <a:cubicBezTo>
                  <a:pt x="45339" y="195579"/>
                  <a:pt x="32892" y="189991"/>
                  <a:pt x="23748" y="178816"/>
                </a:cubicBezTo>
                <a:cubicBezTo>
                  <a:pt x="14477" y="167766"/>
                  <a:pt x="9905" y="152780"/>
                  <a:pt x="9905" y="133858"/>
                </a:cubicBezTo>
                <a:cubicBezTo>
                  <a:pt x="9905" y="113410"/>
                  <a:pt x="15113" y="97028"/>
                  <a:pt x="25527" y="84709"/>
                </a:cubicBezTo>
                <a:cubicBezTo>
                  <a:pt x="35940" y="72390"/>
                  <a:pt x="49529" y="66294"/>
                  <a:pt x="66421" y="66294"/>
                </a:cubicBezTo>
                <a:cubicBezTo>
                  <a:pt x="83184" y="66294"/>
                  <a:pt x="95377" y="72897"/>
                  <a:pt x="102996" y="85978"/>
                </a:cubicBezTo>
                <a:lnTo>
                  <a:pt x="103377" y="85978"/>
                </a:lnTo>
                <a:lnTo>
                  <a:pt x="103377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84919" y="3627120"/>
            <a:ext cx="757428" cy="577596"/>
          </a:xfrm>
          <a:custGeom>
            <a:avLst/>
            <a:gdLst>
              <a:gd name="connsiteX0" fmla="*/ 19050 w 757428"/>
              <a:gd name="connsiteY0" fmla="*/ 558545 h 577596"/>
              <a:gd name="connsiteX1" fmla="*/ 738378 w 757428"/>
              <a:gd name="connsiteY1" fmla="*/ 558545 h 577596"/>
              <a:gd name="connsiteX2" fmla="*/ 738378 w 757428"/>
              <a:gd name="connsiteY2" fmla="*/ 19050 h 577596"/>
              <a:gd name="connsiteX3" fmla="*/ 19050 w 757428"/>
              <a:gd name="connsiteY3" fmla="*/ 19050 h 577596"/>
              <a:gd name="connsiteX4" fmla="*/ 19050 w 757428"/>
              <a:gd name="connsiteY4" fmla="*/ 558545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7596">
                <a:moveTo>
                  <a:pt x="19050" y="558545"/>
                </a:moveTo>
                <a:lnTo>
                  <a:pt x="738378" y="558545"/>
                </a:lnTo>
                <a:lnTo>
                  <a:pt x="738378" y="19050"/>
                </a:lnTo>
                <a:lnTo>
                  <a:pt x="19050" y="19050"/>
                </a:lnTo>
                <a:lnTo>
                  <a:pt x="19050" y="5585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30537" y="3898010"/>
            <a:ext cx="108839" cy="93598"/>
          </a:xfrm>
          <a:custGeom>
            <a:avLst/>
            <a:gdLst>
              <a:gd name="connsiteX0" fmla="*/ 43688 w 108839"/>
              <a:gd name="connsiteY0" fmla="*/ 9905 h 93598"/>
              <a:gd name="connsiteX1" fmla="*/ 17653 w 108839"/>
              <a:gd name="connsiteY1" fmla="*/ 27051 h 93598"/>
              <a:gd name="connsiteX2" fmla="*/ 9906 w 108839"/>
              <a:gd name="connsiteY2" fmla="*/ 51308 h 93598"/>
              <a:gd name="connsiteX3" fmla="*/ 20194 w 108839"/>
              <a:gd name="connsiteY3" fmla="*/ 75057 h 93598"/>
              <a:gd name="connsiteX4" fmla="*/ 47244 w 108839"/>
              <a:gd name="connsiteY4" fmla="*/ 83692 h 93598"/>
              <a:gd name="connsiteX5" fmla="*/ 98933 w 108839"/>
              <a:gd name="connsiteY5" fmla="*/ 60325 h 93598"/>
              <a:gd name="connsiteX6" fmla="*/ 73406 w 108839"/>
              <a:gd name="connsiteY6" fmla="*/ 27685 h 93598"/>
              <a:gd name="connsiteX7" fmla="*/ 43688 w 108839"/>
              <a:gd name="connsiteY7" fmla="*/ 9905 h 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839" h="93598">
                <a:moveTo>
                  <a:pt x="43688" y="9905"/>
                </a:moveTo>
                <a:cubicBezTo>
                  <a:pt x="31496" y="14859"/>
                  <a:pt x="22860" y="20573"/>
                  <a:pt x="17653" y="27051"/>
                </a:cubicBezTo>
                <a:cubicBezTo>
                  <a:pt x="12446" y="33528"/>
                  <a:pt x="9906" y="41655"/>
                  <a:pt x="9906" y="51308"/>
                </a:cubicBezTo>
                <a:cubicBezTo>
                  <a:pt x="9906" y="61341"/>
                  <a:pt x="13335" y="69215"/>
                  <a:pt x="20194" y="75057"/>
                </a:cubicBezTo>
                <a:cubicBezTo>
                  <a:pt x="27178" y="80772"/>
                  <a:pt x="36195" y="83692"/>
                  <a:pt x="47244" y="83692"/>
                </a:cubicBezTo>
                <a:cubicBezTo>
                  <a:pt x="67691" y="83692"/>
                  <a:pt x="84836" y="75946"/>
                  <a:pt x="98933" y="60325"/>
                </a:cubicBezTo>
                <a:cubicBezTo>
                  <a:pt x="89662" y="45973"/>
                  <a:pt x="81153" y="35052"/>
                  <a:pt x="73406" y="27685"/>
                </a:cubicBezTo>
                <a:cubicBezTo>
                  <a:pt x="65532" y="20320"/>
                  <a:pt x="55626" y="14478"/>
                  <a:pt x="4368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97034" y="3864102"/>
            <a:ext cx="129920" cy="143256"/>
          </a:xfrm>
          <a:custGeom>
            <a:avLst/>
            <a:gdLst>
              <a:gd name="connsiteX0" fmla="*/ 11810 w 129920"/>
              <a:gd name="connsiteY0" fmla="*/ 9905 h 143256"/>
              <a:gd name="connsiteX1" fmla="*/ 37338 w 129920"/>
              <a:gd name="connsiteY1" fmla="*/ 9905 h 143256"/>
              <a:gd name="connsiteX2" fmla="*/ 60452 w 129920"/>
              <a:gd name="connsiteY2" fmla="*/ 51180 h 143256"/>
              <a:gd name="connsiteX3" fmla="*/ 65532 w 129920"/>
              <a:gd name="connsiteY3" fmla="*/ 60959 h 143256"/>
              <a:gd name="connsiteX4" fmla="*/ 66040 w 129920"/>
              <a:gd name="connsiteY4" fmla="*/ 60959 h 143256"/>
              <a:gd name="connsiteX5" fmla="*/ 96011 w 129920"/>
              <a:gd name="connsiteY5" fmla="*/ 9905 h 143256"/>
              <a:gd name="connsiteX6" fmla="*/ 120015 w 129920"/>
              <a:gd name="connsiteY6" fmla="*/ 9905 h 143256"/>
              <a:gd name="connsiteX7" fmla="*/ 78740 w 129920"/>
              <a:gd name="connsiteY7" fmla="*/ 72008 h 143256"/>
              <a:gd name="connsiteX8" fmla="*/ 119507 w 129920"/>
              <a:gd name="connsiteY8" fmla="*/ 133350 h 143256"/>
              <a:gd name="connsiteX9" fmla="*/ 93980 w 129920"/>
              <a:gd name="connsiteY9" fmla="*/ 133350 h 143256"/>
              <a:gd name="connsiteX10" fmla="*/ 70484 w 129920"/>
              <a:gd name="connsiteY10" fmla="*/ 94107 h 143256"/>
              <a:gd name="connsiteX11" fmla="*/ 65151 w 129920"/>
              <a:gd name="connsiteY11" fmla="*/ 84454 h 143256"/>
              <a:gd name="connsiteX12" fmla="*/ 64643 w 129920"/>
              <a:gd name="connsiteY12" fmla="*/ 84454 h 143256"/>
              <a:gd name="connsiteX13" fmla="*/ 59055 w 129920"/>
              <a:gd name="connsiteY13" fmla="*/ 94107 h 143256"/>
              <a:gd name="connsiteX14" fmla="*/ 35052 w 129920"/>
              <a:gd name="connsiteY14" fmla="*/ 133350 h 143256"/>
              <a:gd name="connsiteX15" fmla="*/ 9906 w 129920"/>
              <a:gd name="connsiteY15" fmla="*/ 133350 h 143256"/>
              <a:gd name="connsiteX16" fmla="*/ 51943 w 129920"/>
              <a:gd name="connsiteY16" fmla="*/ 72770 h 143256"/>
              <a:gd name="connsiteX17" fmla="*/ 11810 w 129920"/>
              <a:gd name="connsiteY17" fmla="*/ 9905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29920" h="143256">
                <a:moveTo>
                  <a:pt x="11810" y="9905"/>
                </a:moveTo>
                <a:lnTo>
                  <a:pt x="37338" y="9905"/>
                </a:lnTo>
                <a:lnTo>
                  <a:pt x="60452" y="51180"/>
                </a:lnTo>
                <a:cubicBezTo>
                  <a:pt x="61848" y="53720"/>
                  <a:pt x="63500" y="57022"/>
                  <a:pt x="65532" y="60959"/>
                </a:cubicBezTo>
                <a:lnTo>
                  <a:pt x="66040" y="60959"/>
                </a:lnTo>
                <a:lnTo>
                  <a:pt x="96011" y="9905"/>
                </a:lnTo>
                <a:lnTo>
                  <a:pt x="120015" y="9905"/>
                </a:lnTo>
                <a:lnTo>
                  <a:pt x="78740" y="72008"/>
                </a:lnTo>
                <a:lnTo>
                  <a:pt x="119507" y="133350"/>
                </a:lnTo>
                <a:lnTo>
                  <a:pt x="93980" y="133350"/>
                </a:lnTo>
                <a:lnTo>
                  <a:pt x="70484" y="94107"/>
                </a:lnTo>
                <a:cubicBezTo>
                  <a:pt x="69215" y="91947"/>
                  <a:pt x="67436" y="88772"/>
                  <a:pt x="65151" y="84454"/>
                </a:cubicBezTo>
                <a:lnTo>
                  <a:pt x="64643" y="84454"/>
                </a:lnTo>
                <a:cubicBezTo>
                  <a:pt x="64516" y="84835"/>
                  <a:pt x="62738" y="88138"/>
                  <a:pt x="59055" y="94107"/>
                </a:cubicBezTo>
                <a:lnTo>
                  <a:pt x="35052" y="133350"/>
                </a:lnTo>
                <a:lnTo>
                  <a:pt x="9906" y="133350"/>
                </a:lnTo>
                <a:lnTo>
                  <a:pt x="51943" y="72770"/>
                </a:lnTo>
                <a:lnTo>
                  <a:pt x="1181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48952" y="3828669"/>
            <a:ext cx="67945" cy="70738"/>
          </a:xfrm>
          <a:custGeom>
            <a:avLst/>
            <a:gdLst>
              <a:gd name="connsiteX0" fmla="*/ 35179 w 67945"/>
              <a:gd name="connsiteY0" fmla="*/ 9905 h 70738"/>
              <a:gd name="connsiteX1" fmla="*/ 16764 w 67945"/>
              <a:gd name="connsiteY1" fmla="*/ 16255 h 70738"/>
              <a:gd name="connsiteX2" fmla="*/ 9906 w 67945"/>
              <a:gd name="connsiteY2" fmla="*/ 32765 h 70738"/>
              <a:gd name="connsiteX3" fmla="*/ 29210 w 67945"/>
              <a:gd name="connsiteY3" fmla="*/ 60833 h 70738"/>
              <a:gd name="connsiteX4" fmla="*/ 58039 w 67945"/>
              <a:gd name="connsiteY4" fmla="*/ 31622 h 70738"/>
              <a:gd name="connsiteX5" fmla="*/ 51435 w 67945"/>
              <a:gd name="connsiteY5" fmla="*/ 15747 h 70738"/>
              <a:gd name="connsiteX6" fmla="*/ 35179 w 67945"/>
              <a:gd name="connsiteY6" fmla="*/ 9905 h 70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945" h="70738">
                <a:moveTo>
                  <a:pt x="35179" y="9905"/>
                </a:moveTo>
                <a:cubicBezTo>
                  <a:pt x="27432" y="9905"/>
                  <a:pt x="21336" y="12065"/>
                  <a:pt x="16764" y="16255"/>
                </a:cubicBezTo>
                <a:cubicBezTo>
                  <a:pt x="12192" y="20446"/>
                  <a:pt x="9906" y="25908"/>
                  <a:pt x="9906" y="32765"/>
                </a:cubicBezTo>
                <a:cubicBezTo>
                  <a:pt x="9906" y="44450"/>
                  <a:pt x="16383" y="53847"/>
                  <a:pt x="29210" y="60833"/>
                </a:cubicBezTo>
                <a:cubicBezTo>
                  <a:pt x="48387" y="54228"/>
                  <a:pt x="58039" y="44450"/>
                  <a:pt x="58039" y="31622"/>
                </a:cubicBezTo>
                <a:cubicBezTo>
                  <a:pt x="58039" y="25019"/>
                  <a:pt x="55880" y="19684"/>
                  <a:pt x="51435" y="15747"/>
                </a:cubicBezTo>
                <a:cubicBezTo>
                  <a:pt x="47117" y="11938"/>
                  <a:pt x="41656" y="9905"/>
                  <a:pt x="3517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08439" y="3811778"/>
            <a:ext cx="200025" cy="198373"/>
          </a:xfrm>
          <a:custGeom>
            <a:avLst/>
            <a:gdLst>
              <a:gd name="connsiteX0" fmla="*/ 75692 w 200025"/>
              <a:gd name="connsiteY0" fmla="*/ 9905 h 198373"/>
              <a:gd name="connsiteX1" fmla="*/ 107061 w 200025"/>
              <a:gd name="connsiteY1" fmla="*/ 20065 h 198373"/>
              <a:gd name="connsiteX2" fmla="*/ 118999 w 200025"/>
              <a:gd name="connsiteY2" fmla="*/ 46735 h 198373"/>
              <a:gd name="connsiteX3" fmla="*/ 86233 w 200025"/>
              <a:gd name="connsiteY3" fmla="*/ 86867 h 198373"/>
              <a:gd name="connsiteX4" fmla="*/ 133350 w 200025"/>
              <a:gd name="connsiteY4" fmla="*/ 130555 h 198373"/>
              <a:gd name="connsiteX5" fmla="*/ 152908 w 200025"/>
              <a:gd name="connsiteY5" fmla="*/ 67182 h 198373"/>
              <a:gd name="connsiteX6" fmla="*/ 150749 w 200025"/>
              <a:gd name="connsiteY6" fmla="*/ 50545 h 198373"/>
              <a:gd name="connsiteX7" fmla="*/ 171450 w 200025"/>
              <a:gd name="connsiteY7" fmla="*/ 50545 h 198373"/>
              <a:gd name="connsiteX8" fmla="*/ 173101 w 200025"/>
              <a:gd name="connsiteY8" fmla="*/ 66547 h 198373"/>
              <a:gd name="connsiteX9" fmla="*/ 165481 w 200025"/>
              <a:gd name="connsiteY9" fmla="*/ 107441 h 198373"/>
              <a:gd name="connsiteX10" fmla="*/ 144272 w 200025"/>
              <a:gd name="connsiteY10" fmla="*/ 147065 h 198373"/>
              <a:gd name="connsiteX11" fmla="*/ 159766 w 200025"/>
              <a:gd name="connsiteY11" fmla="*/ 164337 h 198373"/>
              <a:gd name="connsiteX12" fmla="*/ 174244 w 200025"/>
              <a:gd name="connsiteY12" fmla="*/ 168909 h 198373"/>
              <a:gd name="connsiteX13" fmla="*/ 190119 w 200025"/>
              <a:gd name="connsiteY13" fmla="*/ 165353 h 198373"/>
              <a:gd name="connsiteX14" fmla="*/ 190119 w 200025"/>
              <a:gd name="connsiteY14" fmla="*/ 184911 h 198373"/>
              <a:gd name="connsiteX15" fmla="*/ 170688 w 200025"/>
              <a:gd name="connsiteY15" fmla="*/ 188467 h 198373"/>
              <a:gd name="connsiteX16" fmla="*/ 151765 w 200025"/>
              <a:gd name="connsiteY16" fmla="*/ 183514 h 198373"/>
              <a:gd name="connsiteX17" fmla="*/ 131318 w 200025"/>
              <a:gd name="connsiteY17" fmla="*/ 162178 h 198373"/>
              <a:gd name="connsiteX18" fmla="*/ 69088 w 200025"/>
              <a:gd name="connsiteY18" fmla="*/ 188467 h 198373"/>
              <a:gd name="connsiteX19" fmla="*/ 25908 w 200025"/>
              <a:gd name="connsiteY19" fmla="*/ 175132 h 198373"/>
              <a:gd name="connsiteX20" fmla="*/ 9906 w 200025"/>
              <a:gd name="connsiteY20" fmla="*/ 138302 h 198373"/>
              <a:gd name="connsiteX21" fmla="*/ 50038 w 200025"/>
              <a:gd name="connsiteY21" fmla="*/ 85725 h 198373"/>
              <a:gd name="connsiteX22" fmla="*/ 29972 w 200025"/>
              <a:gd name="connsiteY22" fmla="*/ 49529 h 198373"/>
              <a:gd name="connsiteX23" fmla="*/ 42545 w 200025"/>
              <a:gd name="connsiteY23" fmla="*/ 20573 h 198373"/>
              <a:gd name="connsiteX24" fmla="*/ 75692 w 200025"/>
              <a:gd name="connsiteY24" fmla="*/ 9905 h 1983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00025" h="198373">
                <a:moveTo>
                  <a:pt x="75692" y="9905"/>
                </a:moveTo>
                <a:cubicBezTo>
                  <a:pt x="88519" y="9905"/>
                  <a:pt x="99060" y="13207"/>
                  <a:pt x="107061" y="20065"/>
                </a:cubicBezTo>
                <a:cubicBezTo>
                  <a:pt x="115062" y="26923"/>
                  <a:pt x="118999" y="35813"/>
                  <a:pt x="118999" y="46735"/>
                </a:cubicBezTo>
                <a:cubicBezTo>
                  <a:pt x="118999" y="64515"/>
                  <a:pt x="108077" y="77977"/>
                  <a:pt x="86233" y="86867"/>
                </a:cubicBezTo>
                <a:cubicBezTo>
                  <a:pt x="102743" y="93217"/>
                  <a:pt x="118491" y="107822"/>
                  <a:pt x="133350" y="130555"/>
                </a:cubicBezTo>
                <a:cubicBezTo>
                  <a:pt x="146431" y="112648"/>
                  <a:pt x="152908" y="91439"/>
                  <a:pt x="152908" y="67182"/>
                </a:cubicBezTo>
                <a:cubicBezTo>
                  <a:pt x="152908" y="61340"/>
                  <a:pt x="152146" y="55752"/>
                  <a:pt x="150749" y="50545"/>
                </a:cubicBezTo>
                <a:lnTo>
                  <a:pt x="171450" y="50545"/>
                </a:lnTo>
                <a:cubicBezTo>
                  <a:pt x="172593" y="54990"/>
                  <a:pt x="173101" y="60325"/>
                  <a:pt x="173101" y="66547"/>
                </a:cubicBezTo>
                <a:cubicBezTo>
                  <a:pt x="173101" y="79628"/>
                  <a:pt x="170561" y="93217"/>
                  <a:pt x="165481" y="107441"/>
                </a:cubicBezTo>
                <a:cubicBezTo>
                  <a:pt x="160401" y="121665"/>
                  <a:pt x="153289" y="134873"/>
                  <a:pt x="144272" y="147065"/>
                </a:cubicBezTo>
                <a:cubicBezTo>
                  <a:pt x="150368" y="155447"/>
                  <a:pt x="155575" y="161162"/>
                  <a:pt x="159766" y="164337"/>
                </a:cubicBezTo>
                <a:cubicBezTo>
                  <a:pt x="163957" y="167385"/>
                  <a:pt x="168783" y="168909"/>
                  <a:pt x="174244" y="168909"/>
                </a:cubicBezTo>
                <a:cubicBezTo>
                  <a:pt x="178689" y="168909"/>
                  <a:pt x="184023" y="167766"/>
                  <a:pt x="190119" y="165353"/>
                </a:cubicBezTo>
                <a:lnTo>
                  <a:pt x="190119" y="184911"/>
                </a:lnTo>
                <a:cubicBezTo>
                  <a:pt x="183896" y="187325"/>
                  <a:pt x="177419" y="188467"/>
                  <a:pt x="170688" y="188467"/>
                </a:cubicBezTo>
                <a:cubicBezTo>
                  <a:pt x="163703" y="188467"/>
                  <a:pt x="157353" y="186816"/>
                  <a:pt x="151765" y="183514"/>
                </a:cubicBezTo>
                <a:cubicBezTo>
                  <a:pt x="146177" y="180212"/>
                  <a:pt x="139319" y="173100"/>
                  <a:pt x="131318" y="162178"/>
                </a:cubicBezTo>
                <a:cubicBezTo>
                  <a:pt x="114300" y="179704"/>
                  <a:pt x="93472" y="188467"/>
                  <a:pt x="69088" y="188467"/>
                </a:cubicBezTo>
                <a:cubicBezTo>
                  <a:pt x="50927" y="188467"/>
                  <a:pt x="36576" y="184022"/>
                  <a:pt x="25908" y="175132"/>
                </a:cubicBezTo>
                <a:cubicBezTo>
                  <a:pt x="15240" y="166242"/>
                  <a:pt x="9906" y="153923"/>
                  <a:pt x="9906" y="138302"/>
                </a:cubicBezTo>
                <a:cubicBezTo>
                  <a:pt x="9906" y="114807"/>
                  <a:pt x="23241" y="97281"/>
                  <a:pt x="50038" y="85725"/>
                </a:cubicBezTo>
                <a:cubicBezTo>
                  <a:pt x="36576" y="75564"/>
                  <a:pt x="29972" y="63500"/>
                  <a:pt x="29972" y="49529"/>
                </a:cubicBezTo>
                <a:cubicBezTo>
                  <a:pt x="29972" y="37464"/>
                  <a:pt x="34163" y="27812"/>
                  <a:pt x="42545" y="20573"/>
                </a:cubicBezTo>
                <a:cubicBezTo>
                  <a:pt x="50927" y="13461"/>
                  <a:pt x="61976" y="9905"/>
                  <a:pt x="7569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36164" y="3627120"/>
            <a:ext cx="757428" cy="577596"/>
          </a:xfrm>
          <a:custGeom>
            <a:avLst/>
            <a:gdLst>
              <a:gd name="connsiteX0" fmla="*/ 19050 w 757428"/>
              <a:gd name="connsiteY0" fmla="*/ 558545 h 577596"/>
              <a:gd name="connsiteX1" fmla="*/ 738377 w 757428"/>
              <a:gd name="connsiteY1" fmla="*/ 558545 h 577596"/>
              <a:gd name="connsiteX2" fmla="*/ 738377 w 757428"/>
              <a:gd name="connsiteY2" fmla="*/ 19050 h 577596"/>
              <a:gd name="connsiteX3" fmla="*/ 19050 w 757428"/>
              <a:gd name="connsiteY3" fmla="*/ 19050 h 577596"/>
              <a:gd name="connsiteX4" fmla="*/ 19050 w 757428"/>
              <a:gd name="connsiteY4" fmla="*/ 558545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7596">
                <a:moveTo>
                  <a:pt x="19050" y="558545"/>
                </a:moveTo>
                <a:lnTo>
                  <a:pt x="738377" y="558545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585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63697" y="3846448"/>
            <a:ext cx="75946" cy="102235"/>
          </a:xfrm>
          <a:custGeom>
            <a:avLst/>
            <a:gdLst>
              <a:gd name="connsiteX0" fmla="*/ 66039 w 75946"/>
              <a:gd name="connsiteY0" fmla="*/ 9905 h 102235"/>
              <a:gd name="connsiteX1" fmla="*/ 41148 w 75946"/>
              <a:gd name="connsiteY1" fmla="*/ 50419 h 102235"/>
              <a:gd name="connsiteX2" fmla="*/ 9905 w 75946"/>
              <a:gd name="connsiteY2" fmla="*/ 92329 h 102235"/>
              <a:gd name="connsiteX3" fmla="*/ 66039 w 75946"/>
              <a:gd name="connsiteY3" fmla="*/ 92329 h 102235"/>
              <a:gd name="connsiteX4" fmla="*/ 66039 w 75946"/>
              <a:gd name="connsiteY4" fmla="*/ 9905 h 102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946" h="102235">
                <a:moveTo>
                  <a:pt x="66039" y="9905"/>
                </a:moveTo>
                <a:cubicBezTo>
                  <a:pt x="58292" y="23876"/>
                  <a:pt x="49910" y="37338"/>
                  <a:pt x="41148" y="50419"/>
                </a:cubicBezTo>
                <a:cubicBezTo>
                  <a:pt x="32257" y="63372"/>
                  <a:pt x="21844" y="77342"/>
                  <a:pt x="9905" y="92329"/>
                </a:cubicBezTo>
                <a:lnTo>
                  <a:pt x="66039" y="92329"/>
                </a:lnTo>
                <a:lnTo>
                  <a:pt x="66039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39058" y="3814572"/>
            <a:ext cx="147700" cy="192785"/>
          </a:xfrm>
          <a:custGeom>
            <a:avLst/>
            <a:gdLst>
              <a:gd name="connsiteX0" fmla="*/ 89154 w 147700"/>
              <a:gd name="connsiteY0" fmla="*/ 9905 h 192785"/>
              <a:gd name="connsiteX1" fmla="*/ 111886 w 147700"/>
              <a:gd name="connsiteY1" fmla="*/ 9905 h 192785"/>
              <a:gd name="connsiteX2" fmla="*/ 111886 w 147700"/>
              <a:gd name="connsiteY2" fmla="*/ 124205 h 192785"/>
              <a:gd name="connsiteX3" fmla="*/ 137794 w 147700"/>
              <a:gd name="connsiteY3" fmla="*/ 124205 h 192785"/>
              <a:gd name="connsiteX4" fmla="*/ 137794 w 147700"/>
              <a:gd name="connsiteY4" fmla="*/ 142239 h 192785"/>
              <a:gd name="connsiteX5" fmla="*/ 111886 w 147700"/>
              <a:gd name="connsiteY5" fmla="*/ 142239 h 192785"/>
              <a:gd name="connsiteX6" fmla="*/ 111886 w 147700"/>
              <a:gd name="connsiteY6" fmla="*/ 182879 h 192785"/>
              <a:gd name="connsiteX7" fmla="*/ 90677 w 147700"/>
              <a:gd name="connsiteY7" fmla="*/ 182879 h 192785"/>
              <a:gd name="connsiteX8" fmla="*/ 90677 w 147700"/>
              <a:gd name="connsiteY8" fmla="*/ 142239 h 192785"/>
              <a:gd name="connsiteX9" fmla="*/ 9905 w 147700"/>
              <a:gd name="connsiteY9" fmla="*/ 142239 h 192785"/>
              <a:gd name="connsiteX10" fmla="*/ 9905 w 147700"/>
              <a:gd name="connsiteY10" fmla="*/ 125221 h 192785"/>
              <a:gd name="connsiteX11" fmla="*/ 53213 w 147700"/>
              <a:gd name="connsiteY11" fmla="*/ 69341 h 192785"/>
              <a:gd name="connsiteX12" fmla="*/ 89154 w 147700"/>
              <a:gd name="connsiteY12" fmla="*/ 9905 h 1927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47700" h="192785">
                <a:moveTo>
                  <a:pt x="89154" y="9905"/>
                </a:moveTo>
                <a:lnTo>
                  <a:pt x="111886" y="9905"/>
                </a:lnTo>
                <a:lnTo>
                  <a:pt x="111886" y="124205"/>
                </a:lnTo>
                <a:lnTo>
                  <a:pt x="137794" y="124205"/>
                </a:lnTo>
                <a:lnTo>
                  <a:pt x="137794" y="142239"/>
                </a:lnTo>
                <a:lnTo>
                  <a:pt x="111886" y="142239"/>
                </a:lnTo>
                <a:lnTo>
                  <a:pt x="111886" y="182879"/>
                </a:lnTo>
                <a:lnTo>
                  <a:pt x="90677" y="182879"/>
                </a:lnTo>
                <a:lnTo>
                  <a:pt x="90677" y="142239"/>
                </a:lnTo>
                <a:lnTo>
                  <a:pt x="9905" y="142239"/>
                </a:lnTo>
                <a:lnTo>
                  <a:pt x="9905" y="125221"/>
                </a:lnTo>
                <a:cubicBezTo>
                  <a:pt x="24257" y="108965"/>
                  <a:pt x="38735" y="90423"/>
                  <a:pt x="53213" y="69341"/>
                </a:cubicBezTo>
                <a:cubicBezTo>
                  <a:pt x="67817" y="48259"/>
                  <a:pt x="79755" y="28447"/>
                  <a:pt x="89154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03035" y="3627120"/>
            <a:ext cx="758952" cy="577596"/>
          </a:xfrm>
          <a:custGeom>
            <a:avLst/>
            <a:gdLst>
              <a:gd name="connsiteX0" fmla="*/ 19050 w 758952"/>
              <a:gd name="connsiteY0" fmla="*/ 558545 h 577596"/>
              <a:gd name="connsiteX1" fmla="*/ 739902 w 758952"/>
              <a:gd name="connsiteY1" fmla="*/ 558545 h 577596"/>
              <a:gd name="connsiteX2" fmla="*/ 739902 w 758952"/>
              <a:gd name="connsiteY2" fmla="*/ 19050 h 577596"/>
              <a:gd name="connsiteX3" fmla="*/ 19050 w 758952"/>
              <a:gd name="connsiteY3" fmla="*/ 19050 h 577596"/>
              <a:gd name="connsiteX4" fmla="*/ 19050 w 758952"/>
              <a:gd name="connsiteY4" fmla="*/ 558545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577596">
                <a:moveTo>
                  <a:pt x="19050" y="558545"/>
                </a:moveTo>
                <a:lnTo>
                  <a:pt x="739902" y="558545"/>
                </a:lnTo>
                <a:lnTo>
                  <a:pt x="739902" y="19050"/>
                </a:lnTo>
                <a:lnTo>
                  <a:pt x="19050" y="19050"/>
                </a:lnTo>
                <a:lnTo>
                  <a:pt x="19050" y="55854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27140" y="3915028"/>
            <a:ext cx="66421" cy="80645"/>
          </a:xfrm>
          <a:custGeom>
            <a:avLst/>
            <a:gdLst>
              <a:gd name="connsiteX0" fmla="*/ 33781 w 66421"/>
              <a:gd name="connsiteY0" fmla="*/ 9905 h 80645"/>
              <a:gd name="connsiteX1" fmla="*/ 16128 w 66421"/>
              <a:gd name="connsiteY1" fmla="*/ 18034 h 80645"/>
              <a:gd name="connsiteX2" fmla="*/ 9905 w 66421"/>
              <a:gd name="connsiteY2" fmla="*/ 40894 h 80645"/>
              <a:gd name="connsiteX3" fmla="*/ 16128 w 66421"/>
              <a:gd name="connsiteY3" fmla="*/ 62865 h 80645"/>
              <a:gd name="connsiteX4" fmla="*/ 33146 w 66421"/>
              <a:gd name="connsiteY4" fmla="*/ 70739 h 80645"/>
              <a:gd name="connsiteX5" fmla="*/ 50419 w 66421"/>
              <a:gd name="connsiteY5" fmla="*/ 62484 h 80645"/>
              <a:gd name="connsiteX6" fmla="*/ 56514 w 66421"/>
              <a:gd name="connsiteY6" fmla="*/ 39751 h 80645"/>
              <a:gd name="connsiteX7" fmla="*/ 50419 w 66421"/>
              <a:gd name="connsiteY7" fmla="*/ 17526 h 80645"/>
              <a:gd name="connsiteX8" fmla="*/ 33781 w 66421"/>
              <a:gd name="connsiteY8" fmla="*/ 9905 h 80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1" h="80645">
                <a:moveTo>
                  <a:pt x="33781" y="9905"/>
                </a:moveTo>
                <a:cubicBezTo>
                  <a:pt x="26161" y="9905"/>
                  <a:pt x="20319" y="12573"/>
                  <a:pt x="16128" y="18034"/>
                </a:cubicBezTo>
                <a:cubicBezTo>
                  <a:pt x="11938" y="23495"/>
                  <a:pt x="9905" y="31115"/>
                  <a:pt x="9905" y="40894"/>
                </a:cubicBezTo>
                <a:cubicBezTo>
                  <a:pt x="9905" y="50292"/>
                  <a:pt x="11938" y="57530"/>
                  <a:pt x="16128" y="62865"/>
                </a:cubicBezTo>
                <a:cubicBezTo>
                  <a:pt x="20319" y="68072"/>
                  <a:pt x="25907" y="70739"/>
                  <a:pt x="33146" y="70739"/>
                </a:cubicBezTo>
                <a:cubicBezTo>
                  <a:pt x="40639" y="70739"/>
                  <a:pt x="46354" y="67945"/>
                  <a:pt x="50419" y="62484"/>
                </a:cubicBezTo>
                <a:cubicBezTo>
                  <a:pt x="54482" y="57150"/>
                  <a:pt x="56514" y="49530"/>
                  <a:pt x="56514" y="39751"/>
                </a:cubicBezTo>
                <a:cubicBezTo>
                  <a:pt x="56514" y="30099"/>
                  <a:pt x="54482" y="22733"/>
                  <a:pt x="50419" y="17526"/>
                </a:cubicBezTo>
                <a:cubicBezTo>
                  <a:pt x="46354" y="12446"/>
                  <a:pt x="40766" y="9905"/>
                  <a:pt x="33781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09995" y="3900423"/>
            <a:ext cx="100583" cy="109601"/>
          </a:xfrm>
          <a:custGeom>
            <a:avLst/>
            <a:gdLst>
              <a:gd name="connsiteX0" fmla="*/ 51689 w 100583"/>
              <a:gd name="connsiteY0" fmla="*/ 9905 h 109601"/>
              <a:gd name="connsiteX1" fmla="*/ 80390 w 100583"/>
              <a:gd name="connsiteY1" fmla="*/ 21463 h 109601"/>
              <a:gd name="connsiteX2" fmla="*/ 90677 w 100583"/>
              <a:gd name="connsiteY2" fmla="*/ 54102 h 109601"/>
              <a:gd name="connsiteX3" fmla="*/ 79247 w 100583"/>
              <a:gd name="connsiteY3" fmla="*/ 86995 h 109601"/>
              <a:gd name="connsiteX4" fmla="*/ 49148 w 100583"/>
              <a:gd name="connsiteY4" fmla="*/ 99695 h 109601"/>
              <a:gd name="connsiteX5" fmla="*/ 20573 w 100583"/>
              <a:gd name="connsiteY5" fmla="*/ 87757 h 109601"/>
              <a:gd name="connsiteX6" fmla="*/ 9905 w 100583"/>
              <a:gd name="connsiteY6" fmla="*/ 56515 h 109601"/>
              <a:gd name="connsiteX7" fmla="*/ 21208 w 100583"/>
              <a:gd name="connsiteY7" fmla="*/ 22605 h 109601"/>
              <a:gd name="connsiteX8" fmla="*/ 51689 w 100583"/>
              <a:gd name="connsiteY8" fmla="*/ 9905 h 109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583" h="109601">
                <a:moveTo>
                  <a:pt x="51689" y="9905"/>
                </a:moveTo>
                <a:cubicBezTo>
                  <a:pt x="63880" y="9905"/>
                  <a:pt x="73405" y="13842"/>
                  <a:pt x="80390" y="21463"/>
                </a:cubicBezTo>
                <a:cubicBezTo>
                  <a:pt x="87248" y="29210"/>
                  <a:pt x="90677" y="40004"/>
                  <a:pt x="90677" y="54102"/>
                </a:cubicBezTo>
                <a:cubicBezTo>
                  <a:pt x="90677" y="67564"/>
                  <a:pt x="86867" y="78613"/>
                  <a:pt x="79247" y="86995"/>
                </a:cubicBezTo>
                <a:cubicBezTo>
                  <a:pt x="71501" y="95504"/>
                  <a:pt x="61595" y="99695"/>
                  <a:pt x="49148" y="99695"/>
                </a:cubicBezTo>
                <a:cubicBezTo>
                  <a:pt x="37210" y="99695"/>
                  <a:pt x="27685" y="95758"/>
                  <a:pt x="20573" y="87757"/>
                </a:cubicBezTo>
                <a:cubicBezTo>
                  <a:pt x="13461" y="79755"/>
                  <a:pt x="9905" y="69341"/>
                  <a:pt x="9905" y="56515"/>
                </a:cubicBezTo>
                <a:cubicBezTo>
                  <a:pt x="9905" y="42417"/>
                  <a:pt x="13715" y="31115"/>
                  <a:pt x="21208" y="22605"/>
                </a:cubicBezTo>
                <a:cubicBezTo>
                  <a:pt x="28828" y="14223"/>
                  <a:pt x="38989" y="9905"/>
                  <a:pt x="5168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33058" y="3879215"/>
            <a:ext cx="91058" cy="112903"/>
          </a:xfrm>
          <a:custGeom>
            <a:avLst/>
            <a:gdLst>
              <a:gd name="connsiteX0" fmla="*/ 47370 w 91058"/>
              <a:gd name="connsiteY0" fmla="*/ 9905 h 112903"/>
              <a:gd name="connsiteX1" fmla="*/ 19938 w 91058"/>
              <a:gd name="connsiteY1" fmla="*/ 22986 h 112903"/>
              <a:gd name="connsiteX2" fmla="*/ 9905 w 91058"/>
              <a:gd name="connsiteY2" fmla="*/ 58419 h 112903"/>
              <a:gd name="connsiteX3" fmla="*/ 19557 w 91058"/>
              <a:gd name="connsiteY3" fmla="*/ 91058 h 112903"/>
              <a:gd name="connsiteX4" fmla="*/ 45211 w 91058"/>
              <a:gd name="connsiteY4" fmla="*/ 102996 h 112903"/>
              <a:gd name="connsiteX5" fmla="*/ 71120 w 91058"/>
              <a:gd name="connsiteY5" fmla="*/ 91313 h 112903"/>
              <a:gd name="connsiteX6" fmla="*/ 81152 w 91058"/>
              <a:gd name="connsiteY6" fmla="*/ 61975 h 112903"/>
              <a:gd name="connsiteX7" fmla="*/ 81152 w 91058"/>
              <a:gd name="connsiteY7" fmla="*/ 44830 h 112903"/>
              <a:gd name="connsiteX8" fmla="*/ 71373 w 91058"/>
              <a:gd name="connsiteY8" fmla="*/ 19938 h 112903"/>
              <a:gd name="connsiteX9" fmla="*/ 47370 w 91058"/>
              <a:gd name="connsiteY9" fmla="*/ 9905 h 112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91058" h="112903">
                <a:moveTo>
                  <a:pt x="47370" y="9905"/>
                </a:moveTo>
                <a:cubicBezTo>
                  <a:pt x="35686" y="9905"/>
                  <a:pt x="26542" y="14223"/>
                  <a:pt x="19938" y="22986"/>
                </a:cubicBezTo>
                <a:cubicBezTo>
                  <a:pt x="13207" y="31622"/>
                  <a:pt x="9905" y="43433"/>
                  <a:pt x="9905" y="58419"/>
                </a:cubicBezTo>
                <a:cubicBezTo>
                  <a:pt x="9905" y="72135"/>
                  <a:pt x="13080" y="83057"/>
                  <a:pt x="19557" y="91058"/>
                </a:cubicBezTo>
                <a:cubicBezTo>
                  <a:pt x="25907" y="99059"/>
                  <a:pt x="34544" y="102996"/>
                  <a:pt x="45211" y="102996"/>
                </a:cubicBezTo>
                <a:cubicBezTo>
                  <a:pt x="55752" y="102996"/>
                  <a:pt x="64388" y="99059"/>
                  <a:pt x="71120" y="91313"/>
                </a:cubicBezTo>
                <a:cubicBezTo>
                  <a:pt x="77850" y="83438"/>
                  <a:pt x="81152" y="73659"/>
                  <a:pt x="81152" y="61975"/>
                </a:cubicBezTo>
                <a:lnTo>
                  <a:pt x="81152" y="44830"/>
                </a:lnTo>
                <a:cubicBezTo>
                  <a:pt x="81152" y="34925"/>
                  <a:pt x="77850" y="26542"/>
                  <a:pt x="71373" y="19938"/>
                </a:cubicBezTo>
                <a:cubicBezTo>
                  <a:pt x="64896" y="13334"/>
                  <a:pt x="56895" y="9905"/>
                  <a:pt x="47370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23634" y="3826128"/>
            <a:ext cx="66421" cy="80899"/>
          </a:xfrm>
          <a:custGeom>
            <a:avLst/>
            <a:gdLst>
              <a:gd name="connsiteX0" fmla="*/ 33782 w 66421"/>
              <a:gd name="connsiteY0" fmla="*/ 9905 h 80899"/>
              <a:gd name="connsiteX1" fmla="*/ 16255 w 66421"/>
              <a:gd name="connsiteY1" fmla="*/ 18161 h 80899"/>
              <a:gd name="connsiteX2" fmla="*/ 9905 w 66421"/>
              <a:gd name="connsiteY2" fmla="*/ 40894 h 80899"/>
              <a:gd name="connsiteX3" fmla="*/ 16129 w 66421"/>
              <a:gd name="connsiteY3" fmla="*/ 63119 h 80899"/>
              <a:gd name="connsiteX4" fmla="*/ 33147 w 66421"/>
              <a:gd name="connsiteY4" fmla="*/ 70992 h 80899"/>
              <a:gd name="connsiteX5" fmla="*/ 50419 w 66421"/>
              <a:gd name="connsiteY5" fmla="*/ 62865 h 80899"/>
              <a:gd name="connsiteX6" fmla="*/ 56515 w 66421"/>
              <a:gd name="connsiteY6" fmla="*/ 40005 h 80899"/>
              <a:gd name="connsiteX7" fmla="*/ 50546 w 66421"/>
              <a:gd name="connsiteY7" fmla="*/ 17780 h 80899"/>
              <a:gd name="connsiteX8" fmla="*/ 33782 w 66421"/>
              <a:gd name="connsiteY8" fmla="*/ 9905 h 80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1" h="80899">
                <a:moveTo>
                  <a:pt x="33782" y="9905"/>
                </a:moveTo>
                <a:cubicBezTo>
                  <a:pt x="26416" y="9905"/>
                  <a:pt x="20574" y="12700"/>
                  <a:pt x="16255" y="18161"/>
                </a:cubicBezTo>
                <a:cubicBezTo>
                  <a:pt x="12065" y="23622"/>
                  <a:pt x="9905" y="31242"/>
                  <a:pt x="9905" y="40894"/>
                </a:cubicBezTo>
                <a:cubicBezTo>
                  <a:pt x="9905" y="50546"/>
                  <a:pt x="11938" y="57911"/>
                  <a:pt x="16129" y="63119"/>
                </a:cubicBezTo>
                <a:cubicBezTo>
                  <a:pt x="20320" y="68326"/>
                  <a:pt x="26035" y="70992"/>
                  <a:pt x="33147" y="70992"/>
                </a:cubicBezTo>
                <a:cubicBezTo>
                  <a:pt x="40640" y="70992"/>
                  <a:pt x="46355" y="68326"/>
                  <a:pt x="50419" y="62865"/>
                </a:cubicBezTo>
                <a:cubicBezTo>
                  <a:pt x="54483" y="57530"/>
                  <a:pt x="56515" y="49911"/>
                  <a:pt x="56515" y="40005"/>
                </a:cubicBezTo>
                <a:cubicBezTo>
                  <a:pt x="56515" y="30480"/>
                  <a:pt x="54483" y="22986"/>
                  <a:pt x="50546" y="17780"/>
                </a:cubicBezTo>
                <a:cubicBezTo>
                  <a:pt x="46609" y="12573"/>
                  <a:pt x="41021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33033" y="3814572"/>
            <a:ext cx="149478" cy="193928"/>
          </a:xfrm>
          <a:custGeom>
            <a:avLst/>
            <a:gdLst>
              <a:gd name="connsiteX0" fmla="*/ 120903 w 149478"/>
              <a:gd name="connsiteY0" fmla="*/ 9905 h 193928"/>
              <a:gd name="connsiteX1" fmla="*/ 139572 w 149478"/>
              <a:gd name="connsiteY1" fmla="*/ 9905 h 193928"/>
              <a:gd name="connsiteX2" fmla="*/ 28447 w 149478"/>
              <a:gd name="connsiteY2" fmla="*/ 184022 h 193928"/>
              <a:gd name="connsiteX3" fmla="*/ 9905 w 149478"/>
              <a:gd name="connsiteY3" fmla="*/ 184022 h 193928"/>
              <a:gd name="connsiteX4" fmla="*/ 120903 w 149478"/>
              <a:gd name="connsiteY4" fmla="*/ 9905 h 193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478" h="193928">
                <a:moveTo>
                  <a:pt x="120903" y="9905"/>
                </a:moveTo>
                <a:lnTo>
                  <a:pt x="139572" y="9905"/>
                </a:lnTo>
                <a:lnTo>
                  <a:pt x="28447" y="184022"/>
                </a:lnTo>
                <a:lnTo>
                  <a:pt x="9905" y="184022"/>
                </a:lnTo>
                <a:lnTo>
                  <a:pt x="120903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6363" y="3812032"/>
            <a:ext cx="100838" cy="109220"/>
          </a:xfrm>
          <a:custGeom>
            <a:avLst/>
            <a:gdLst>
              <a:gd name="connsiteX0" fmla="*/ 51815 w 100838"/>
              <a:gd name="connsiteY0" fmla="*/ 9905 h 109220"/>
              <a:gd name="connsiteX1" fmla="*/ 80517 w 100838"/>
              <a:gd name="connsiteY1" fmla="*/ 21463 h 109220"/>
              <a:gd name="connsiteX2" fmla="*/ 90932 w 100838"/>
              <a:gd name="connsiteY2" fmla="*/ 53466 h 109220"/>
              <a:gd name="connsiteX3" fmla="*/ 79502 w 100838"/>
              <a:gd name="connsiteY3" fmla="*/ 86614 h 109220"/>
              <a:gd name="connsiteX4" fmla="*/ 49276 w 100838"/>
              <a:gd name="connsiteY4" fmla="*/ 99314 h 109220"/>
              <a:gd name="connsiteX5" fmla="*/ 20701 w 100838"/>
              <a:gd name="connsiteY5" fmla="*/ 87502 h 109220"/>
              <a:gd name="connsiteX6" fmla="*/ 9905 w 100838"/>
              <a:gd name="connsiteY6" fmla="*/ 56133 h 109220"/>
              <a:gd name="connsiteX7" fmla="*/ 21335 w 100838"/>
              <a:gd name="connsiteY7" fmla="*/ 22478 h 109220"/>
              <a:gd name="connsiteX8" fmla="*/ 51815 w 100838"/>
              <a:gd name="connsiteY8" fmla="*/ 9905 h 109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838" h="109220">
                <a:moveTo>
                  <a:pt x="51815" y="9905"/>
                </a:moveTo>
                <a:cubicBezTo>
                  <a:pt x="64134" y="9905"/>
                  <a:pt x="73659" y="13715"/>
                  <a:pt x="80517" y="21463"/>
                </a:cubicBezTo>
                <a:cubicBezTo>
                  <a:pt x="87502" y="29083"/>
                  <a:pt x="90932" y="39751"/>
                  <a:pt x="90932" y="53466"/>
                </a:cubicBezTo>
                <a:cubicBezTo>
                  <a:pt x="90932" y="67055"/>
                  <a:pt x="87121" y="78104"/>
                  <a:pt x="79502" y="86614"/>
                </a:cubicBezTo>
                <a:cubicBezTo>
                  <a:pt x="71882" y="95122"/>
                  <a:pt x="61848" y="99314"/>
                  <a:pt x="49276" y="99314"/>
                </a:cubicBezTo>
                <a:cubicBezTo>
                  <a:pt x="37338" y="99314"/>
                  <a:pt x="27813" y="95377"/>
                  <a:pt x="20701" y="87502"/>
                </a:cubicBezTo>
                <a:cubicBezTo>
                  <a:pt x="13589" y="79628"/>
                  <a:pt x="9905" y="69214"/>
                  <a:pt x="9905" y="56133"/>
                </a:cubicBezTo>
                <a:cubicBezTo>
                  <a:pt x="9905" y="42036"/>
                  <a:pt x="13715" y="30733"/>
                  <a:pt x="21335" y="22478"/>
                </a:cubicBezTo>
                <a:cubicBezTo>
                  <a:pt x="28828" y="14096"/>
                  <a:pt x="38989" y="9905"/>
                  <a:pt x="51815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10705" y="3804792"/>
            <a:ext cx="135255" cy="205486"/>
          </a:xfrm>
          <a:custGeom>
            <a:avLst/>
            <a:gdLst>
              <a:gd name="connsiteX0" fmla="*/ 103377 w 135255"/>
              <a:gd name="connsiteY0" fmla="*/ 9905 h 205486"/>
              <a:gd name="connsiteX1" fmla="*/ 125349 w 135255"/>
              <a:gd name="connsiteY1" fmla="*/ 9905 h 205486"/>
              <a:gd name="connsiteX2" fmla="*/ 125349 w 135255"/>
              <a:gd name="connsiteY2" fmla="*/ 192659 h 205486"/>
              <a:gd name="connsiteX3" fmla="*/ 103377 w 135255"/>
              <a:gd name="connsiteY3" fmla="*/ 192659 h 205486"/>
              <a:gd name="connsiteX4" fmla="*/ 103377 w 135255"/>
              <a:gd name="connsiteY4" fmla="*/ 172085 h 205486"/>
              <a:gd name="connsiteX5" fmla="*/ 102997 w 135255"/>
              <a:gd name="connsiteY5" fmla="*/ 172085 h 205486"/>
              <a:gd name="connsiteX6" fmla="*/ 60959 w 135255"/>
              <a:gd name="connsiteY6" fmla="*/ 195579 h 205486"/>
              <a:gd name="connsiteX7" fmla="*/ 23748 w 135255"/>
              <a:gd name="connsiteY7" fmla="*/ 178816 h 205486"/>
              <a:gd name="connsiteX8" fmla="*/ 9905 w 135255"/>
              <a:gd name="connsiteY8" fmla="*/ 133858 h 205486"/>
              <a:gd name="connsiteX9" fmla="*/ 25527 w 135255"/>
              <a:gd name="connsiteY9" fmla="*/ 84709 h 205486"/>
              <a:gd name="connsiteX10" fmla="*/ 66294 w 135255"/>
              <a:gd name="connsiteY10" fmla="*/ 66294 h 205486"/>
              <a:gd name="connsiteX11" fmla="*/ 102997 w 135255"/>
              <a:gd name="connsiteY11" fmla="*/ 85978 h 205486"/>
              <a:gd name="connsiteX12" fmla="*/ 103377 w 135255"/>
              <a:gd name="connsiteY12" fmla="*/ 85978 h 205486"/>
              <a:gd name="connsiteX13" fmla="*/ 103377 w 135255"/>
              <a:gd name="connsiteY13" fmla="*/ 9905 h 2054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5255" h="205486">
                <a:moveTo>
                  <a:pt x="103377" y="9905"/>
                </a:moveTo>
                <a:lnTo>
                  <a:pt x="125349" y="9905"/>
                </a:lnTo>
                <a:lnTo>
                  <a:pt x="125349" y="192659"/>
                </a:lnTo>
                <a:lnTo>
                  <a:pt x="103377" y="192659"/>
                </a:lnTo>
                <a:lnTo>
                  <a:pt x="103377" y="172085"/>
                </a:lnTo>
                <a:lnTo>
                  <a:pt x="102997" y="172085"/>
                </a:lnTo>
                <a:cubicBezTo>
                  <a:pt x="93979" y="187705"/>
                  <a:pt x="80009" y="195579"/>
                  <a:pt x="60959" y="195579"/>
                </a:cubicBezTo>
                <a:cubicBezTo>
                  <a:pt x="45339" y="195579"/>
                  <a:pt x="32892" y="189991"/>
                  <a:pt x="23748" y="178816"/>
                </a:cubicBezTo>
                <a:cubicBezTo>
                  <a:pt x="14478" y="167766"/>
                  <a:pt x="9905" y="152780"/>
                  <a:pt x="9905" y="133858"/>
                </a:cubicBezTo>
                <a:cubicBezTo>
                  <a:pt x="9905" y="113410"/>
                  <a:pt x="15113" y="97028"/>
                  <a:pt x="25527" y="84709"/>
                </a:cubicBezTo>
                <a:cubicBezTo>
                  <a:pt x="35940" y="72390"/>
                  <a:pt x="49529" y="66294"/>
                  <a:pt x="66294" y="66294"/>
                </a:cubicBezTo>
                <a:cubicBezTo>
                  <a:pt x="83184" y="66294"/>
                  <a:pt x="95376" y="72897"/>
                  <a:pt x="102997" y="85978"/>
                </a:cubicBezTo>
                <a:lnTo>
                  <a:pt x="103377" y="85978"/>
                </a:lnTo>
                <a:lnTo>
                  <a:pt x="103377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33855" y="4526279"/>
            <a:ext cx="614172" cy="579120"/>
          </a:xfrm>
          <a:custGeom>
            <a:avLst/>
            <a:gdLst>
              <a:gd name="connsiteX0" fmla="*/ 19050 w 614172"/>
              <a:gd name="connsiteY0" fmla="*/ 560070 h 579120"/>
              <a:gd name="connsiteX1" fmla="*/ 595122 w 614172"/>
              <a:gd name="connsiteY1" fmla="*/ 560070 h 579120"/>
              <a:gd name="connsiteX2" fmla="*/ 595122 w 614172"/>
              <a:gd name="connsiteY2" fmla="*/ 19050 h 579120"/>
              <a:gd name="connsiteX3" fmla="*/ 19050 w 614172"/>
              <a:gd name="connsiteY3" fmla="*/ 19050 h 579120"/>
              <a:gd name="connsiteX4" fmla="*/ 19050 w 614172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4172" h="579120">
                <a:moveTo>
                  <a:pt x="19050" y="560070"/>
                </a:moveTo>
                <a:lnTo>
                  <a:pt x="595122" y="560070"/>
                </a:lnTo>
                <a:lnTo>
                  <a:pt x="595122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10080" y="4776470"/>
            <a:ext cx="56769" cy="55245"/>
          </a:xfrm>
          <a:custGeom>
            <a:avLst/>
            <a:gdLst>
              <a:gd name="connsiteX0" fmla="*/ 17144 w 56769"/>
              <a:gd name="connsiteY0" fmla="*/ 9905 h 55245"/>
              <a:gd name="connsiteX1" fmla="*/ 9905 w 56769"/>
              <a:gd name="connsiteY1" fmla="*/ 45339 h 55245"/>
              <a:gd name="connsiteX2" fmla="*/ 39624 w 56769"/>
              <a:gd name="connsiteY2" fmla="*/ 45339 h 55245"/>
              <a:gd name="connsiteX3" fmla="*/ 46863 w 56769"/>
              <a:gd name="connsiteY3" fmla="*/ 9905 h 55245"/>
              <a:gd name="connsiteX4" fmla="*/ 17144 w 56769"/>
              <a:gd name="connsiteY4" fmla="*/ 9905 h 55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769" h="55245">
                <a:moveTo>
                  <a:pt x="17144" y="9905"/>
                </a:moveTo>
                <a:lnTo>
                  <a:pt x="9905" y="45339"/>
                </a:lnTo>
                <a:lnTo>
                  <a:pt x="39624" y="45339"/>
                </a:lnTo>
                <a:lnTo>
                  <a:pt x="46863" y="9905"/>
                </a:lnTo>
                <a:lnTo>
                  <a:pt x="17144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60297" y="4714747"/>
            <a:ext cx="156083" cy="177927"/>
          </a:xfrm>
          <a:custGeom>
            <a:avLst/>
            <a:gdLst>
              <a:gd name="connsiteX0" fmla="*/ 63500 w 156083"/>
              <a:gd name="connsiteY0" fmla="*/ 9905 h 177927"/>
              <a:gd name="connsiteX1" fmla="*/ 79755 w 156083"/>
              <a:gd name="connsiteY1" fmla="*/ 9905 h 177927"/>
              <a:gd name="connsiteX2" fmla="*/ 69722 w 156083"/>
              <a:gd name="connsiteY2" fmla="*/ 57658 h 177927"/>
              <a:gd name="connsiteX3" fmla="*/ 99441 w 156083"/>
              <a:gd name="connsiteY3" fmla="*/ 57658 h 177927"/>
              <a:gd name="connsiteX4" fmla="*/ 109347 w 156083"/>
              <a:gd name="connsiteY4" fmla="*/ 9905 h 177927"/>
              <a:gd name="connsiteX5" fmla="*/ 125602 w 156083"/>
              <a:gd name="connsiteY5" fmla="*/ 9905 h 177927"/>
              <a:gd name="connsiteX6" fmla="*/ 115697 w 156083"/>
              <a:gd name="connsiteY6" fmla="*/ 57658 h 177927"/>
              <a:gd name="connsiteX7" fmla="*/ 146177 w 156083"/>
              <a:gd name="connsiteY7" fmla="*/ 57658 h 177927"/>
              <a:gd name="connsiteX8" fmla="*/ 143383 w 156083"/>
              <a:gd name="connsiteY8" fmla="*/ 71628 h 177927"/>
              <a:gd name="connsiteX9" fmla="*/ 112902 w 156083"/>
              <a:gd name="connsiteY9" fmla="*/ 71628 h 177927"/>
              <a:gd name="connsiteX10" fmla="*/ 105663 w 156083"/>
              <a:gd name="connsiteY10" fmla="*/ 107061 h 177927"/>
              <a:gd name="connsiteX11" fmla="*/ 137922 w 156083"/>
              <a:gd name="connsiteY11" fmla="*/ 107061 h 177927"/>
              <a:gd name="connsiteX12" fmla="*/ 135127 w 156083"/>
              <a:gd name="connsiteY12" fmla="*/ 120777 h 177927"/>
              <a:gd name="connsiteX13" fmla="*/ 102616 w 156083"/>
              <a:gd name="connsiteY13" fmla="*/ 120777 h 177927"/>
              <a:gd name="connsiteX14" fmla="*/ 92583 w 156083"/>
              <a:gd name="connsiteY14" fmla="*/ 168021 h 177927"/>
              <a:gd name="connsiteX15" fmla="*/ 76327 w 156083"/>
              <a:gd name="connsiteY15" fmla="*/ 168021 h 177927"/>
              <a:gd name="connsiteX16" fmla="*/ 86360 w 156083"/>
              <a:gd name="connsiteY16" fmla="*/ 120777 h 177927"/>
              <a:gd name="connsiteX17" fmla="*/ 56769 w 156083"/>
              <a:gd name="connsiteY17" fmla="*/ 120777 h 177927"/>
              <a:gd name="connsiteX18" fmla="*/ 46608 w 156083"/>
              <a:gd name="connsiteY18" fmla="*/ 168021 h 177927"/>
              <a:gd name="connsiteX19" fmla="*/ 30480 w 156083"/>
              <a:gd name="connsiteY19" fmla="*/ 168021 h 177927"/>
              <a:gd name="connsiteX20" fmla="*/ 40513 w 156083"/>
              <a:gd name="connsiteY20" fmla="*/ 120777 h 177927"/>
              <a:gd name="connsiteX21" fmla="*/ 9905 w 156083"/>
              <a:gd name="connsiteY21" fmla="*/ 120777 h 177927"/>
              <a:gd name="connsiteX22" fmla="*/ 12700 w 156083"/>
              <a:gd name="connsiteY22" fmla="*/ 107061 h 177927"/>
              <a:gd name="connsiteX23" fmla="*/ 43561 w 156083"/>
              <a:gd name="connsiteY23" fmla="*/ 107061 h 177927"/>
              <a:gd name="connsiteX24" fmla="*/ 50800 w 156083"/>
              <a:gd name="connsiteY24" fmla="*/ 71628 h 177927"/>
              <a:gd name="connsiteX25" fmla="*/ 18288 w 156083"/>
              <a:gd name="connsiteY25" fmla="*/ 71628 h 177927"/>
              <a:gd name="connsiteX26" fmla="*/ 21081 w 156083"/>
              <a:gd name="connsiteY26" fmla="*/ 57658 h 177927"/>
              <a:gd name="connsiteX27" fmla="*/ 53594 w 156083"/>
              <a:gd name="connsiteY27" fmla="*/ 57658 h 177927"/>
              <a:gd name="connsiteX28" fmla="*/ 63500 w 156083"/>
              <a:gd name="connsiteY28" fmla="*/ 9905 h 177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56083" h="177927">
                <a:moveTo>
                  <a:pt x="63500" y="9905"/>
                </a:moveTo>
                <a:lnTo>
                  <a:pt x="79755" y="9905"/>
                </a:lnTo>
                <a:lnTo>
                  <a:pt x="69722" y="57658"/>
                </a:lnTo>
                <a:lnTo>
                  <a:pt x="99441" y="57658"/>
                </a:lnTo>
                <a:lnTo>
                  <a:pt x="109347" y="9905"/>
                </a:lnTo>
                <a:lnTo>
                  <a:pt x="125602" y="9905"/>
                </a:lnTo>
                <a:lnTo>
                  <a:pt x="115697" y="57658"/>
                </a:lnTo>
                <a:lnTo>
                  <a:pt x="146177" y="57658"/>
                </a:lnTo>
                <a:lnTo>
                  <a:pt x="143383" y="71628"/>
                </a:lnTo>
                <a:lnTo>
                  <a:pt x="112902" y="71628"/>
                </a:lnTo>
                <a:lnTo>
                  <a:pt x="105663" y="107061"/>
                </a:lnTo>
                <a:lnTo>
                  <a:pt x="137922" y="107061"/>
                </a:lnTo>
                <a:lnTo>
                  <a:pt x="135127" y="120777"/>
                </a:lnTo>
                <a:lnTo>
                  <a:pt x="102616" y="120777"/>
                </a:lnTo>
                <a:lnTo>
                  <a:pt x="92583" y="168021"/>
                </a:lnTo>
                <a:lnTo>
                  <a:pt x="76327" y="168021"/>
                </a:lnTo>
                <a:lnTo>
                  <a:pt x="86360" y="120777"/>
                </a:lnTo>
                <a:lnTo>
                  <a:pt x="56769" y="120777"/>
                </a:lnTo>
                <a:lnTo>
                  <a:pt x="46608" y="168021"/>
                </a:lnTo>
                <a:lnTo>
                  <a:pt x="30480" y="168021"/>
                </a:lnTo>
                <a:lnTo>
                  <a:pt x="40513" y="120777"/>
                </a:lnTo>
                <a:lnTo>
                  <a:pt x="9905" y="120777"/>
                </a:lnTo>
                <a:lnTo>
                  <a:pt x="12700" y="107061"/>
                </a:lnTo>
                <a:lnTo>
                  <a:pt x="43561" y="107061"/>
                </a:lnTo>
                <a:lnTo>
                  <a:pt x="50800" y="71628"/>
                </a:lnTo>
                <a:lnTo>
                  <a:pt x="18288" y="71628"/>
                </a:lnTo>
                <a:lnTo>
                  <a:pt x="21081" y="57658"/>
                </a:lnTo>
                <a:lnTo>
                  <a:pt x="53594" y="57658"/>
                </a:lnTo>
                <a:lnTo>
                  <a:pt x="6350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7783" y="4526279"/>
            <a:ext cx="614172" cy="579120"/>
          </a:xfrm>
          <a:custGeom>
            <a:avLst/>
            <a:gdLst>
              <a:gd name="connsiteX0" fmla="*/ 19050 w 614172"/>
              <a:gd name="connsiteY0" fmla="*/ 560070 h 579120"/>
              <a:gd name="connsiteX1" fmla="*/ 595122 w 614172"/>
              <a:gd name="connsiteY1" fmla="*/ 560070 h 579120"/>
              <a:gd name="connsiteX2" fmla="*/ 595122 w 614172"/>
              <a:gd name="connsiteY2" fmla="*/ 19050 h 579120"/>
              <a:gd name="connsiteX3" fmla="*/ 19050 w 614172"/>
              <a:gd name="connsiteY3" fmla="*/ 19050 h 579120"/>
              <a:gd name="connsiteX4" fmla="*/ 19050 w 614172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4172" h="579120">
                <a:moveTo>
                  <a:pt x="19050" y="560070"/>
                </a:moveTo>
                <a:lnTo>
                  <a:pt x="595122" y="560070"/>
                </a:lnTo>
                <a:lnTo>
                  <a:pt x="595122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2368" y="4721733"/>
            <a:ext cx="101130" cy="178689"/>
          </a:xfrm>
          <a:custGeom>
            <a:avLst/>
            <a:gdLst>
              <a:gd name="connsiteX0" fmla="*/ 46316 w 101130"/>
              <a:gd name="connsiteY0" fmla="*/ 0 h 178689"/>
              <a:gd name="connsiteX1" fmla="*/ 81813 w 101130"/>
              <a:gd name="connsiteY1" fmla="*/ 11557 h 178689"/>
              <a:gd name="connsiteX2" fmla="*/ 95211 w 101130"/>
              <a:gd name="connsiteY2" fmla="*/ 41528 h 178689"/>
              <a:gd name="connsiteX3" fmla="*/ 60604 w 101130"/>
              <a:gd name="connsiteY3" fmla="*/ 85089 h 178689"/>
              <a:gd name="connsiteX4" fmla="*/ 60604 w 101130"/>
              <a:gd name="connsiteY4" fmla="*/ 85597 h 178689"/>
              <a:gd name="connsiteX5" fmla="*/ 90246 w 101130"/>
              <a:gd name="connsiteY5" fmla="*/ 98805 h 178689"/>
              <a:gd name="connsiteX6" fmla="*/ 101130 w 101130"/>
              <a:gd name="connsiteY6" fmla="*/ 126745 h 178689"/>
              <a:gd name="connsiteX7" fmla="*/ 84328 w 101130"/>
              <a:gd name="connsiteY7" fmla="*/ 164338 h 178689"/>
              <a:gd name="connsiteX8" fmla="*/ 39623 w 101130"/>
              <a:gd name="connsiteY8" fmla="*/ 178688 h 178689"/>
              <a:gd name="connsiteX9" fmla="*/ 0 w 101130"/>
              <a:gd name="connsiteY9" fmla="*/ 169545 h 178689"/>
              <a:gd name="connsiteX10" fmla="*/ 0 w 101130"/>
              <a:gd name="connsiteY10" fmla="*/ 146811 h 178689"/>
              <a:gd name="connsiteX11" fmla="*/ 40068 w 101130"/>
              <a:gd name="connsiteY11" fmla="*/ 160527 h 178689"/>
              <a:gd name="connsiteX12" fmla="*/ 68364 w 101130"/>
              <a:gd name="connsiteY12" fmla="*/ 151764 h 178689"/>
              <a:gd name="connsiteX13" fmla="*/ 78803 w 101130"/>
              <a:gd name="connsiteY13" fmla="*/ 128270 h 178689"/>
              <a:gd name="connsiteX14" fmla="*/ 31813 w 101130"/>
              <a:gd name="connsiteY14" fmla="*/ 95503 h 178689"/>
              <a:gd name="connsiteX15" fmla="*/ 17411 w 101130"/>
              <a:gd name="connsiteY15" fmla="*/ 95503 h 178689"/>
              <a:gd name="connsiteX16" fmla="*/ 17411 w 101130"/>
              <a:gd name="connsiteY16" fmla="*/ 77470 h 178689"/>
              <a:gd name="connsiteX17" fmla="*/ 31140 w 101130"/>
              <a:gd name="connsiteY17" fmla="*/ 77470 h 178689"/>
              <a:gd name="connsiteX18" fmla="*/ 72770 w 101130"/>
              <a:gd name="connsiteY18" fmla="*/ 46608 h 178689"/>
              <a:gd name="connsiteX19" fmla="*/ 40970 w 101130"/>
              <a:gd name="connsiteY19" fmla="*/ 18160 h 178689"/>
              <a:gd name="connsiteX20" fmla="*/ 6692 w 101130"/>
              <a:gd name="connsiteY20" fmla="*/ 30352 h 178689"/>
              <a:gd name="connsiteX21" fmla="*/ 6692 w 101130"/>
              <a:gd name="connsiteY21" fmla="*/ 9778 h 178689"/>
              <a:gd name="connsiteX22" fmla="*/ 46316 w 101130"/>
              <a:gd name="connsiteY22" fmla="*/ 0 h 178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01130" h="178689">
                <a:moveTo>
                  <a:pt x="46316" y="0"/>
                </a:moveTo>
                <a:cubicBezTo>
                  <a:pt x="61061" y="0"/>
                  <a:pt x="72885" y="3809"/>
                  <a:pt x="81813" y="11557"/>
                </a:cubicBezTo>
                <a:cubicBezTo>
                  <a:pt x="90741" y="19176"/>
                  <a:pt x="95211" y="29209"/>
                  <a:pt x="95211" y="41528"/>
                </a:cubicBezTo>
                <a:cubicBezTo>
                  <a:pt x="95211" y="64134"/>
                  <a:pt x="83680" y="78613"/>
                  <a:pt x="60604" y="85089"/>
                </a:cubicBezTo>
                <a:lnTo>
                  <a:pt x="60604" y="85597"/>
                </a:lnTo>
                <a:cubicBezTo>
                  <a:pt x="73113" y="86867"/>
                  <a:pt x="82994" y="91313"/>
                  <a:pt x="90246" y="98805"/>
                </a:cubicBezTo>
                <a:cubicBezTo>
                  <a:pt x="97497" y="106298"/>
                  <a:pt x="101130" y="115570"/>
                  <a:pt x="101130" y="126745"/>
                </a:cubicBezTo>
                <a:cubicBezTo>
                  <a:pt x="101130" y="142239"/>
                  <a:pt x="95529" y="154813"/>
                  <a:pt x="84328" y="164338"/>
                </a:cubicBezTo>
                <a:cubicBezTo>
                  <a:pt x="73126" y="173863"/>
                  <a:pt x="58229" y="178688"/>
                  <a:pt x="39623" y="178688"/>
                </a:cubicBezTo>
                <a:cubicBezTo>
                  <a:pt x="23253" y="178688"/>
                  <a:pt x="10045" y="175640"/>
                  <a:pt x="0" y="169545"/>
                </a:cubicBezTo>
                <a:lnTo>
                  <a:pt x="0" y="146811"/>
                </a:lnTo>
                <a:cubicBezTo>
                  <a:pt x="11836" y="155955"/>
                  <a:pt x="25184" y="160527"/>
                  <a:pt x="40068" y="160527"/>
                </a:cubicBezTo>
                <a:cubicBezTo>
                  <a:pt x="51981" y="160527"/>
                  <a:pt x="61404" y="157607"/>
                  <a:pt x="68364" y="151764"/>
                </a:cubicBezTo>
                <a:cubicBezTo>
                  <a:pt x="75323" y="145922"/>
                  <a:pt x="78803" y="138176"/>
                  <a:pt x="78803" y="128270"/>
                </a:cubicBezTo>
                <a:cubicBezTo>
                  <a:pt x="78803" y="106426"/>
                  <a:pt x="63144" y="95503"/>
                  <a:pt x="31813" y="95503"/>
                </a:cubicBezTo>
                <a:lnTo>
                  <a:pt x="17411" y="95503"/>
                </a:lnTo>
                <a:lnTo>
                  <a:pt x="17411" y="77470"/>
                </a:lnTo>
                <a:lnTo>
                  <a:pt x="31140" y="77470"/>
                </a:lnTo>
                <a:cubicBezTo>
                  <a:pt x="58902" y="77470"/>
                  <a:pt x="72770" y="67182"/>
                  <a:pt x="72770" y="46608"/>
                </a:cubicBezTo>
                <a:cubicBezTo>
                  <a:pt x="72770" y="27685"/>
                  <a:pt x="62166" y="18160"/>
                  <a:pt x="40970" y="18160"/>
                </a:cubicBezTo>
                <a:cubicBezTo>
                  <a:pt x="28829" y="18160"/>
                  <a:pt x="17411" y="22225"/>
                  <a:pt x="6692" y="30352"/>
                </a:cubicBezTo>
                <a:lnTo>
                  <a:pt x="6692" y="9778"/>
                </a:lnTo>
                <a:cubicBezTo>
                  <a:pt x="18008" y="3175"/>
                  <a:pt x="31216" y="0"/>
                  <a:pt x="46316" y="0"/>
                </a:cubicBezTo>
              </a:path>
            </a:pathLst>
          </a:custGeom>
          <a:solidFill>
            <a:srgbClr val="00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2462" y="4711827"/>
            <a:ext cx="120942" cy="198501"/>
          </a:xfrm>
          <a:custGeom>
            <a:avLst/>
            <a:gdLst>
              <a:gd name="connsiteX0" fmla="*/ 56222 w 120942"/>
              <a:gd name="connsiteY0" fmla="*/ 9905 h 198501"/>
              <a:gd name="connsiteX1" fmla="*/ 91719 w 120942"/>
              <a:gd name="connsiteY1" fmla="*/ 21463 h 198501"/>
              <a:gd name="connsiteX2" fmla="*/ 105117 w 120942"/>
              <a:gd name="connsiteY2" fmla="*/ 51434 h 198501"/>
              <a:gd name="connsiteX3" fmla="*/ 70510 w 120942"/>
              <a:gd name="connsiteY3" fmla="*/ 94995 h 198501"/>
              <a:gd name="connsiteX4" fmla="*/ 70510 w 120942"/>
              <a:gd name="connsiteY4" fmla="*/ 95503 h 198501"/>
              <a:gd name="connsiteX5" fmla="*/ 100152 w 120942"/>
              <a:gd name="connsiteY5" fmla="*/ 108711 h 198501"/>
              <a:gd name="connsiteX6" fmla="*/ 111036 w 120942"/>
              <a:gd name="connsiteY6" fmla="*/ 136651 h 198501"/>
              <a:gd name="connsiteX7" fmla="*/ 94234 w 120942"/>
              <a:gd name="connsiteY7" fmla="*/ 174244 h 198501"/>
              <a:gd name="connsiteX8" fmla="*/ 49529 w 120942"/>
              <a:gd name="connsiteY8" fmla="*/ 188594 h 198501"/>
              <a:gd name="connsiteX9" fmla="*/ 9905 w 120942"/>
              <a:gd name="connsiteY9" fmla="*/ 179451 h 198501"/>
              <a:gd name="connsiteX10" fmla="*/ 9905 w 120942"/>
              <a:gd name="connsiteY10" fmla="*/ 156717 h 198501"/>
              <a:gd name="connsiteX11" fmla="*/ 49974 w 120942"/>
              <a:gd name="connsiteY11" fmla="*/ 170433 h 198501"/>
              <a:gd name="connsiteX12" fmla="*/ 78270 w 120942"/>
              <a:gd name="connsiteY12" fmla="*/ 161670 h 198501"/>
              <a:gd name="connsiteX13" fmla="*/ 88709 w 120942"/>
              <a:gd name="connsiteY13" fmla="*/ 138176 h 198501"/>
              <a:gd name="connsiteX14" fmla="*/ 41719 w 120942"/>
              <a:gd name="connsiteY14" fmla="*/ 105409 h 198501"/>
              <a:gd name="connsiteX15" fmla="*/ 27317 w 120942"/>
              <a:gd name="connsiteY15" fmla="*/ 105409 h 198501"/>
              <a:gd name="connsiteX16" fmla="*/ 27317 w 120942"/>
              <a:gd name="connsiteY16" fmla="*/ 87376 h 198501"/>
              <a:gd name="connsiteX17" fmla="*/ 41046 w 120942"/>
              <a:gd name="connsiteY17" fmla="*/ 87376 h 198501"/>
              <a:gd name="connsiteX18" fmla="*/ 82676 w 120942"/>
              <a:gd name="connsiteY18" fmla="*/ 56514 h 198501"/>
              <a:gd name="connsiteX19" fmla="*/ 50876 w 120942"/>
              <a:gd name="connsiteY19" fmla="*/ 28066 h 198501"/>
              <a:gd name="connsiteX20" fmla="*/ 16598 w 120942"/>
              <a:gd name="connsiteY20" fmla="*/ 40258 h 198501"/>
              <a:gd name="connsiteX21" fmla="*/ 16598 w 120942"/>
              <a:gd name="connsiteY21" fmla="*/ 19684 h 198501"/>
              <a:gd name="connsiteX22" fmla="*/ 56222 w 120942"/>
              <a:gd name="connsiteY22" fmla="*/ 9905 h 1985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0942" h="198501">
                <a:moveTo>
                  <a:pt x="56222" y="9905"/>
                </a:moveTo>
                <a:cubicBezTo>
                  <a:pt x="70967" y="9905"/>
                  <a:pt x="82791" y="13715"/>
                  <a:pt x="91719" y="21463"/>
                </a:cubicBezTo>
                <a:cubicBezTo>
                  <a:pt x="100647" y="29082"/>
                  <a:pt x="105117" y="39115"/>
                  <a:pt x="105117" y="51434"/>
                </a:cubicBezTo>
                <a:cubicBezTo>
                  <a:pt x="105117" y="74040"/>
                  <a:pt x="93586" y="88519"/>
                  <a:pt x="70510" y="94995"/>
                </a:cubicBezTo>
                <a:lnTo>
                  <a:pt x="70510" y="95503"/>
                </a:lnTo>
                <a:cubicBezTo>
                  <a:pt x="83019" y="96773"/>
                  <a:pt x="92900" y="101219"/>
                  <a:pt x="100152" y="108711"/>
                </a:cubicBezTo>
                <a:cubicBezTo>
                  <a:pt x="107403" y="116204"/>
                  <a:pt x="111036" y="125476"/>
                  <a:pt x="111036" y="136651"/>
                </a:cubicBezTo>
                <a:cubicBezTo>
                  <a:pt x="111036" y="152145"/>
                  <a:pt x="105435" y="164719"/>
                  <a:pt x="94234" y="174244"/>
                </a:cubicBezTo>
                <a:cubicBezTo>
                  <a:pt x="83032" y="183769"/>
                  <a:pt x="68135" y="188594"/>
                  <a:pt x="49529" y="188594"/>
                </a:cubicBezTo>
                <a:cubicBezTo>
                  <a:pt x="33159" y="188594"/>
                  <a:pt x="19951" y="185546"/>
                  <a:pt x="9905" y="179451"/>
                </a:cubicBezTo>
                <a:lnTo>
                  <a:pt x="9905" y="156717"/>
                </a:lnTo>
                <a:cubicBezTo>
                  <a:pt x="21742" y="165861"/>
                  <a:pt x="35090" y="170433"/>
                  <a:pt x="49974" y="170433"/>
                </a:cubicBezTo>
                <a:cubicBezTo>
                  <a:pt x="61887" y="170433"/>
                  <a:pt x="71310" y="167513"/>
                  <a:pt x="78270" y="161670"/>
                </a:cubicBezTo>
                <a:cubicBezTo>
                  <a:pt x="85229" y="155828"/>
                  <a:pt x="88709" y="148082"/>
                  <a:pt x="88709" y="138176"/>
                </a:cubicBezTo>
                <a:cubicBezTo>
                  <a:pt x="88709" y="116332"/>
                  <a:pt x="73050" y="105409"/>
                  <a:pt x="41719" y="105409"/>
                </a:cubicBezTo>
                <a:lnTo>
                  <a:pt x="27317" y="105409"/>
                </a:lnTo>
                <a:lnTo>
                  <a:pt x="27317" y="87376"/>
                </a:lnTo>
                <a:lnTo>
                  <a:pt x="41046" y="87376"/>
                </a:lnTo>
                <a:cubicBezTo>
                  <a:pt x="68808" y="87376"/>
                  <a:pt x="82676" y="77088"/>
                  <a:pt x="82676" y="56514"/>
                </a:cubicBezTo>
                <a:cubicBezTo>
                  <a:pt x="82676" y="37591"/>
                  <a:pt x="72072" y="28066"/>
                  <a:pt x="50876" y="28066"/>
                </a:cubicBezTo>
                <a:cubicBezTo>
                  <a:pt x="38734" y="28066"/>
                  <a:pt x="27317" y="32130"/>
                  <a:pt x="16598" y="40258"/>
                </a:cubicBezTo>
                <a:lnTo>
                  <a:pt x="16598" y="19684"/>
                </a:lnTo>
                <a:cubicBezTo>
                  <a:pt x="27914" y="13080"/>
                  <a:pt x="41122" y="9905"/>
                  <a:pt x="5622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09927" y="4526279"/>
            <a:ext cx="614172" cy="579120"/>
          </a:xfrm>
          <a:custGeom>
            <a:avLst/>
            <a:gdLst>
              <a:gd name="connsiteX0" fmla="*/ 19050 w 614172"/>
              <a:gd name="connsiteY0" fmla="*/ 560070 h 579120"/>
              <a:gd name="connsiteX1" fmla="*/ 595122 w 614172"/>
              <a:gd name="connsiteY1" fmla="*/ 560070 h 579120"/>
              <a:gd name="connsiteX2" fmla="*/ 595122 w 614172"/>
              <a:gd name="connsiteY2" fmla="*/ 19050 h 579120"/>
              <a:gd name="connsiteX3" fmla="*/ 19050 w 614172"/>
              <a:gd name="connsiteY3" fmla="*/ 19050 h 579120"/>
              <a:gd name="connsiteX4" fmla="*/ 19050 w 614172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4172" h="579120">
                <a:moveTo>
                  <a:pt x="19050" y="560070"/>
                </a:moveTo>
                <a:lnTo>
                  <a:pt x="595122" y="560070"/>
                </a:lnTo>
                <a:lnTo>
                  <a:pt x="595122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67610" y="4724527"/>
            <a:ext cx="98298" cy="176022"/>
          </a:xfrm>
          <a:custGeom>
            <a:avLst/>
            <a:gdLst>
              <a:gd name="connsiteX0" fmla="*/ 8890 w 98298"/>
              <a:gd name="connsiteY0" fmla="*/ 0 h 176022"/>
              <a:gd name="connsiteX1" fmla="*/ 89662 w 98298"/>
              <a:gd name="connsiteY1" fmla="*/ 0 h 176022"/>
              <a:gd name="connsiteX2" fmla="*/ 89662 w 98298"/>
              <a:gd name="connsiteY2" fmla="*/ 19303 h 176022"/>
              <a:gd name="connsiteX3" fmla="*/ 27305 w 98298"/>
              <a:gd name="connsiteY3" fmla="*/ 19303 h 176022"/>
              <a:gd name="connsiteX4" fmla="*/ 23749 w 98298"/>
              <a:gd name="connsiteY4" fmla="*/ 68198 h 176022"/>
              <a:gd name="connsiteX5" fmla="*/ 39497 w 98298"/>
              <a:gd name="connsiteY5" fmla="*/ 67563 h 176022"/>
              <a:gd name="connsiteX6" fmla="*/ 82550 w 98298"/>
              <a:gd name="connsiteY6" fmla="*/ 81279 h 176022"/>
              <a:gd name="connsiteX7" fmla="*/ 98298 w 98298"/>
              <a:gd name="connsiteY7" fmla="*/ 119633 h 176022"/>
              <a:gd name="connsiteX8" fmla="*/ 81534 w 98298"/>
              <a:gd name="connsiteY8" fmla="*/ 160401 h 176022"/>
              <a:gd name="connsiteX9" fmla="*/ 36322 w 98298"/>
              <a:gd name="connsiteY9" fmla="*/ 176021 h 176022"/>
              <a:gd name="connsiteX10" fmla="*/ 0 w 98298"/>
              <a:gd name="connsiteY10" fmla="*/ 168655 h 176022"/>
              <a:gd name="connsiteX11" fmla="*/ 0 w 98298"/>
              <a:gd name="connsiteY11" fmla="*/ 146430 h 176022"/>
              <a:gd name="connsiteX12" fmla="*/ 35814 w 98298"/>
              <a:gd name="connsiteY12" fmla="*/ 157733 h 176022"/>
              <a:gd name="connsiteX13" fmla="*/ 64897 w 98298"/>
              <a:gd name="connsiteY13" fmla="*/ 147827 h 176022"/>
              <a:gd name="connsiteX14" fmla="*/ 76073 w 98298"/>
              <a:gd name="connsiteY14" fmla="*/ 121284 h 176022"/>
              <a:gd name="connsiteX15" fmla="*/ 64516 w 98298"/>
              <a:gd name="connsiteY15" fmla="*/ 95503 h 176022"/>
              <a:gd name="connsiteX16" fmla="*/ 31877 w 98298"/>
              <a:gd name="connsiteY16" fmla="*/ 86359 h 176022"/>
              <a:gd name="connsiteX17" fmla="*/ 2540 w 98298"/>
              <a:gd name="connsiteY17" fmla="*/ 87757 h 176022"/>
              <a:gd name="connsiteX18" fmla="*/ 8890 w 98298"/>
              <a:gd name="connsiteY18" fmla="*/ 0 h 1760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98298" h="176022">
                <a:moveTo>
                  <a:pt x="8890" y="0"/>
                </a:moveTo>
                <a:lnTo>
                  <a:pt x="89662" y="0"/>
                </a:lnTo>
                <a:lnTo>
                  <a:pt x="89662" y="19303"/>
                </a:lnTo>
                <a:lnTo>
                  <a:pt x="27305" y="19303"/>
                </a:lnTo>
                <a:lnTo>
                  <a:pt x="23749" y="68198"/>
                </a:lnTo>
                <a:lnTo>
                  <a:pt x="39497" y="67563"/>
                </a:lnTo>
                <a:cubicBezTo>
                  <a:pt x="57785" y="67563"/>
                  <a:pt x="72136" y="72135"/>
                  <a:pt x="82550" y="81279"/>
                </a:cubicBezTo>
                <a:cubicBezTo>
                  <a:pt x="93091" y="90423"/>
                  <a:pt x="98298" y="103123"/>
                  <a:pt x="98298" y="119633"/>
                </a:cubicBezTo>
                <a:cubicBezTo>
                  <a:pt x="98298" y="136525"/>
                  <a:pt x="92710" y="150113"/>
                  <a:pt x="81534" y="160401"/>
                </a:cubicBezTo>
                <a:cubicBezTo>
                  <a:pt x="70231" y="170814"/>
                  <a:pt x="55245" y="176021"/>
                  <a:pt x="36322" y="176021"/>
                </a:cubicBezTo>
                <a:cubicBezTo>
                  <a:pt x="20066" y="176021"/>
                  <a:pt x="8001" y="173608"/>
                  <a:pt x="0" y="168655"/>
                </a:cubicBezTo>
                <a:lnTo>
                  <a:pt x="0" y="146430"/>
                </a:lnTo>
                <a:cubicBezTo>
                  <a:pt x="11684" y="153923"/>
                  <a:pt x="23622" y="157733"/>
                  <a:pt x="35814" y="157733"/>
                </a:cubicBezTo>
                <a:cubicBezTo>
                  <a:pt x="47879" y="157733"/>
                  <a:pt x="57531" y="154432"/>
                  <a:pt x="64897" y="147827"/>
                </a:cubicBezTo>
                <a:cubicBezTo>
                  <a:pt x="72390" y="141096"/>
                  <a:pt x="76073" y="132333"/>
                  <a:pt x="76073" y="121284"/>
                </a:cubicBezTo>
                <a:cubicBezTo>
                  <a:pt x="76073" y="110235"/>
                  <a:pt x="72263" y="101726"/>
                  <a:pt x="64516" y="95503"/>
                </a:cubicBezTo>
                <a:cubicBezTo>
                  <a:pt x="56769" y="89407"/>
                  <a:pt x="45974" y="86359"/>
                  <a:pt x="31877" y="86359"/>
                </a:cubicBezTo>
                <a:cubicBezTo>
                  <a:pt x="20955" y="86359"/>
                  <a:pt x="11176" y="86867"/>
                  <a:pt x="2540" y="87757"/>
                </a:cubicBezTo>
                <a:lnTo>
                  <a:pt x="8890" y="0"/>
                </a:lnTo>
              </a:path>
            </a:pathLst>
          </a:custGeom>
          <a:solidFill>
            <a:srgbClr val="00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57704" y="4714621"/>
            <a:ext cx="118110" cy="195834"/>
          </a:xfrm>
          <a:custGeom>
            <a:avLst/>
            <a:gdLst>
              <a:gd name="connsiteX0" fmla="*/ 18796 w 118110"/>
              <a:gd name="connsiteY0" fmla="*/ 9905 h 195834"/>
              <a:gd name="connsiteX1" fmla="*/ 99568 w 118110"/>
              <a:gd name="connsiteY1" fmla="*/ 9905 h 195834"/>
              <a:gd name="connsiteX2" fmla="*/ 99568 w 118110"/>
              <a:gd name="connsiteY2" fmla="*/ 29209 h 195834"/>
              <a:gd name="connsiteX3" fmla="*/ 37211 w 118110"/>
              <a:gd name="connsiteY3" fmla="*/ 29209 h 195834"/>
              <a:gd name="connsiteX4" fmla="*/ 33655 w 118110"/>
              <a:gd name="connsiteY4" fmla="*/ 78104 h 195834"/>
              <a:gd name="connsiteX5" fmla="*/ 49402 w 118110"/>
              <a:gd name="connsiteY5" fmla="*/ 77469 h 195834"/>
              <a:gd name="connsiteX6" fmla="*/ 92455 w 118110"/>
              <a:gd name="connsiteY6" fmla="*/ 91185 h 195834"/>
              <a:gd name="connsiteX7" fmla="*/ 108204 w 118110"/>
              <a:gd name="connsiteY7" fmla="*/ 129539 h 195834"/>
              <a:gd name="connsiteX8" fmla="*/ 91440 w 118110"/>
              <a:gd name="connsiteY8" fmla="*/ 170307 h 195834"/>
              <a:gd name="connsiteX9" fmla="*/ 46227 w 118110"/>
              <a:gd name="connsiteY9" fmla="*/ 185927 h 195834"/>
              <a:gd name="connsiteX10" fmla="*/ 9905 w 118110"/>
              <a:gd name="connsiteY10" fmla="*/ 178561 h 195834"/>
              <a:gd name="connsiteX11" fmla="*/ 9905 w 118110"/>
              <a:gd name="connsiteY11" fmla="*/ 156336 h 195834"/>
              <a:gd name="connsiteX12" fmla="*/ 45720 w 118110"/>
              <a:gd name="connsiteY12" fmla="*/ 167639 h 195834"/>
              <a:gd name="connsiteX13" fmla="*/ 74802 w 118110"/>
              <a:gd name="connsiteY13" fmla="*/ 157733 h 195834"/>
              <a:gd name="connsiteX14" fmla="*/ 85979 w 118110"/>
              <a:gd name="connsiteY14" fmla="*/ 131190 h 195834"/>
              <a:gd name="connsiteX15" fmla="*/ 74422 w 118110"/>
              <a:gd name="connsiteY15" fmla="*/ 105409 h 195834"/>
              <a:gd name="connsiteX16" fmla="*/ 41783 w 118110"/>
              <a:gd name="connsiteY16" fmla="*/ 96265 h 195834"/>
              <a:gd name="connsiteX17" fmla="*/ 12446 w 118110"/>
              <a:gd name="connsiteY17" fmla="*/ 97663 h 195834"/>
              <a:gd name="connsiteX18" fmla="*/ 18796 w 118110"/>
              <a:gd name="connsiteY18" fmla="*/ 9905 h 195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118110" h="195834">
                <a:moveTo>
                  <a:pt x="18796" y="9905"/>
                </a:moveTo>
                <a:lnTo>
                  <a:pt x="99568" y="9905"/>
                </a:lnTo>
                <a:lnTo>
                  <a:pt x="99568" y="29209"/>
                </a:lnTo>
                <a:lnTo>
                  <a:pt x="37211" y="29209"/>
                </a:lnTo>
                <a:lnTo>
                  <a:pt x="33655" y="78104"/>
                </a:lnTo>
                <a:lnTo>
                  <a:pt x="49402" y="77469"/>
                </a:lnTo>
                <a:cubicBezTo>
                  <a:pt x="67691" y="77469"/>
                  <a:pt x="82042" y="82041"/>
                  <a:pt x="92455" y="91185"/>
                </a:cubicBezTo>
                <a:cubicBezTo>
                  <a:pt x="102997" y="100329"/>
                  <a:pt x="108204" y="113029"/>
                  <a:pt x="108204" y="129539"/>
                </a:cubicBezTo>
                <a:cubicBezTo>
                  <a:pt x="108204" y="146430"/>
                  <a:pt x="102616" y="160019"/>
                  <a:pt x="91440" y="170307"/>
                </a:cubicBezTo>
                <a:cubicBezTo>
                  <a:pt x="80137" y="180720"/>
                  <a:pt x="65151" y="185927"/>
                  <a:pt x="46227" y="185927"/>
                </a:cubicBezTo>
                <a:cubicBezTo>
                  <a:pt x="29972" y="185927"/>
                  <a:pt x="17907" y="183514"/>
                  <a:pt x="9905" y="178561"/>
                </a:cubicBezTo>
                <a:lnTo>
                  <a:pt x="9905" y="156336"/>
                </a:lnTo>
                <a:cubicBezTo>
                  <a:pt x="21590" y="163829"/>
                  <a:pt x="33527" y="167639"/>
                  <a:pt x="45720" y="167639"/>
                </a:cubicBezTo>
                <a:cubicBezTo>
                  <a:pt x="57785" y="167639"/>
                  <a:pt x="67437" y="164338"/>
                  <a:pt x="74802" y="157733"/>
                </a:cubicBezTo>
                <a:cubicBezTo>
                  <a:pt x="82296" y="151002"/>
                  <a:pt x="85979" y="142239"/>
                  <a:pt x="85979" y="131190"/>
                </a:cubicBezTo>
                <a:cubicBezTo>
                  <a:pt x="85979" y="120141"/>
                  <a:pt x="82169" y="111632"/>
                  <a:pt x="74422" y="105409"/>
                </a:cubicBezTo>
                <a:cubicBezTo>
                  <a:pt x="66675" y="99313"/>
                  <a:pt x="55880" y="96265"/>
                  <a:pt x="41783" y="96265"/>
                </a:cubicBezTo>
                <a:cubicBezTo>
                  <a:pt x="30861" y="96265"/>
                  <a:pt x="21082" y="96773"/>
                  <a:pt x="12446" y="97663"/>
                </a:cubicBezTo>
                <a:lnTo>
                  <a:pt x="18796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000" y="4526279"/>
            <a:ext cx="614172" cy="579120"/>
          </a:xfrm>
          <a:custGeom>
            <a:avLst/>
            <a:gdLst>
              <a:gd name="connsiteX0" fmla="*/ 19050 w 614172"/>
              <a:gd name="connsiteY0" fmla="*/ 560070 h 579120"/>
              <a:gd name="connsiteX1" fmla="*/ 595122 w 614172"/>
              <a:gd name="connsiteY1" fmla="*/ 560070 h 579120"/>
              <a:gd name="connsiteX2" fmla="*/ 595122 w 614172"/>
              <a:gd name="connsiteY2" fmla="*/ 19050 h 579120"/>
              <a:gd name="connsiteX3" fmla="*/ 19050 w 614172"/>
              <a:gd name="connsiteY3" fmla="*/ 19050 h 579120"/>
              <a:gd name="connsiteX4" fmla="*/ 19050 w 614172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4172" h="579120">
                <a:moveTo>
                  <a:pt x="19050" y="560070"/>
                </a:moveTo>
                <a:lnTo>
                  <a:pt x="595122" y="560070"/>
                </a:lnTo>
                <a:lnTo>
                  <a:pt x="595122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89276" y="4815966"/>
            <a:ext cx="42417" cy="72390"/>
          </a:xfrm>
          <a:custGeom>
            <a:avLst/>
            <a:gdLst>
              <a:gd name="connsiteX0" fmla="*/ 9905 w 42417"/>
              <a:gd name="connsiteY0" fmla="*/ 9905 h 72390"/>
              <a:gd name="connsiteX1" fmla="*/ 9905 w 42417"/>
              <a:gd name="connsiteY1" fmla="*/ 62484 h 72390"/>
              <a:gd name="connsiteX2" fmla="*/ 32511 w 42417"/>
              <a:gd name="connsiteY2" fmla="*/ 38227 h 72390"/>
              <a:gd name="connsiteX3" fmla="*/ 9905 w 42417"/>
              <a:gd name="connsiteY3" fmla="*/ 9905 h 72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2417" h="72390">
                <a:moveTo>
                  <a:pt x="9905" y="9905"/>
                </a:moveTo>
                <a:lnTo>
                  <a:pt x="9905" y="62484"/>
                </a:lnTo>
                <a:cubicBezTo>
                  <a:pt x="25019" y="59182"/>
                  <a:pt x="32511" y="51054"/>
                  <a:pt x="32511" y="38227"/>
                </a:cubicBezTo>
                <a:cubicBezTo>
                  <a:pt x="32511" y="27432"/>
                  <a:pt x="25019" y="18034"/>
                  <a:pt x="9905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54732" y="4732909"/>
            <a:ext cx="41275" cy="73914"/>
          </a:xfrm>
          <a:custGeom>
            <a:avLst/>
            <a:gdLst>
              <a:gd name="connsiteX0" fmla="*/ 31369 w 41275"/>
              <a:gd name="connsiteY0" fmla="*/ 9905 h 73914"/>
              <a:gd name="connsiteX1" fmla="*/ 9905 w 41275"/>
              <a:gd name="connsiteY1" fmla="*/ 34797 h 73914"/>
              <a:gd name="connsiteX2" fmla="*/ 14477 w 41275"/>
              <a:gd name="connsiteY2" fmla="*/ 50800 h 73914"/>
              <a:gd name="connsiteX3" fmla="*/ 31369 w 41275"/>
              <a:gd name="connsiteY3" fmla="*/ 64007 h 73914"/>
              <a:gd name="connsiteX4" fmla="*/ 31369 w 41275"/>
              <a:gd name="connsiteY4" fmla="*/ 9905 h 739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275" h="73914">
                <a:moveTo>
                  <a:pt x="31369" y="9905"/>
                </a:moveTo>
                <a:cubicBezTo>
                  <a:pt x="17017" y="12953"/>
                  <a:pt x="9905" y="21335"/>
                  <a:pt x="9905" y="34797"/>
                </a:cubicBezTo>
                <a:cubicBezTo>
                  <a:pt x="9905" y="41275"/>
                  <a:pt x="11429" y="46608"/>
                  <a:pt x="14477" y="50800"/>
                </a:cubicBezTo>
                <a:cubicBezTo>
                  <a:pt x="17525" y="55117"/>
                  <a:pt x="23241" y="59435"/>
                  <a:pt x="31369" y="64007"/>
                </a:cubicBezTo>
                <a:lnTo>
                  <a:pt x="31369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533269" y="4692650"/>
            <a:ext cx="120014" cy="239903"/>
          </a:xfrm>
          <a:custGeom>
            <a:avLst/>
            <a:gdLst>
              <a:gd name="connsiteX0" fmla="*/ 52832 w 120014"/>
              <a:gd name="connsiteY0" fmla="*/ 9905 h 239903"/>
              <a:gd name="connsiteX1" fmla="*/ 65913 w 120014"/>
              <a:gd name="connsiteY1" fmla="*/ 9905 h 239903"/>
              <a:gd name="connsiteX2" fmla="*/ 65913 w 120014"/>
              <a:gd name="connsiteY2" fmla="*/ 31241 h 239903"/>
              <a:gd name="connsiteX3" fmla="*/ 99186 w 120014"/>
              <a:gd name="connsiteY3" fmla="*/ 38227 h 239903"/>
              <a:gd name="connsiteX4" fmla="*/ 99186 w 120014"/>
              <a:gd name="connsiteY4" fmla="*/ 60071 h 239903"/>
              <a:gd name="connsiteX5" fmla="*/ 65913 w 120014"/>
              <a:gd name="connsiteY5" fmla="*/ 49403 h 239903"/>
              <a:gd name="connsiteX6" fmla="*/ 65913 w 120014"/>
              <a:gd name="connsiteY6" fmla="*/ 111125 h 239903"/>
              <a:gd name="connsiteX7" fmla="*/ 100583 w 120014"/>
              <a:gd name="connsiteY7" fmla="*/ 133984 h 239903"/>
              <a:gd name="connsiteX8" fmla="*/ 110108 w 120014"/>
              <a:gd name="connsiteY8" fmla="*/ 159765 h 239903"/>
              <a:gd name="connsiteX9" fmla="*/ 98170 w 120014"/>
              <a:gd name="connsiteY9" fmla="*/ 189229 h 239903"/>
              <a:gd name="connsiteX10" fmla="*/ 65913 w 120014"/>
              <a:gd name="connsiteY10" fmla="*/ 203834 h 239903"/>
              <a:gd name="connsiteX11" fmla="*/ 65913 w 120014"/>
              <a:gd name="connsiteY11" fmla="*/ 229996 h 239903"/>
              <a:gd name="connsiteX12" fmla="*/ 52832 w 120014"/>
              <a:gd name="connsiteY12" fmla="*/ 229996 h 239903"/>
              <a:gd name="connsiteX13" fmla="*/ 52832 w 120014"/>
              <a:gd name="connsiteY13" fmla="*/ 204851 h 239903"/>
              <a:gd name="connsiteX14" fmla="*/ 10667 w 120014"/>
              <a:gd name="connsiteY14" fmla="*/ 194309 h 239903"/>
              <a:gd name="connsiteX15" fmla="*/ 10667 w 120014"/>
              <a:gd name="connsiteY15" fmla="*/ 171958 h 239903"/>
              <a:gd name="connsiteX16" fmla="*/ 52832 w 120014"/>
              <a:gd name="connsiteY16" fmla="*/ 186690 h 239903"/>
              <a:gd name="connsiteX17" fmla="*/ 52832 w 120014"/>
              <a:gd name="connsiteY17" fmla="*/ 126872 h 239903"/>
              <a:gd name="connsiteX18" fmla="*/ 17907 w 120014"/>
              <a:gd name="connsiteY18" fmla="*/ 103378 h 239903"/>
              <a:gd name="connsiteX19" fmla="*/ 9905 w 120014"/>
              <a:gd name="connsiteY19" fmla="*/ 77470 h 239903"/>
              <a:gd name="connsiteX20" fmla="*/ 21844 w 120014"/>
              <a:gd name="connsiteY20" fmla="*/ 47116 h 239903"/>
              <a:gd name="connsiteX21" fmla="*/ 52832 w 120014"/>
              <a:gd name="connsiteY21" fmla="*/ 31750 h 239903"/>
              <a:gd name="connsiteX22" fmla="*/ 52832 w 120014"/>
              <a:gd name="connsiteY22" fmla="*/ 9905 h 239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0014" h="239903">
                <a:moveTo>
                  <a:pt x="52832" y="9905"/>
                </a:moveTo>
                <a:lnTo>
                  <a:pt x="65913" y="9905"/>
                </a:lnTo>
                <a:lnTo>
                  <a:pt x="65913" y="31241"/>
                </a:lnTo>
                <a:cubicBezTo>
                  <a:pt x="82169" y="31877"/>
                  <a:pt x="93217" y="34163"/>
                  <a:pt x="99186" y="38227"/>
                </a:cubicBezTo>
                <a:lnTo>
                  <a:pt x="99186" y="60071"/>
                </a:lnTo>
                <a:cubicBezTo>
                  <a:pt x="90551" y="53466"/>
                  <a:pt x="79501" y="49910"/>
                  <a:pt x="65913" y="49403"/>
                </a:cubicBezTo>
                <a:lnTo>
                  <a:pt x="65913" y="111125"/>
                </a:lnTo>
                <a:cubicBezTo>
                  <a:pt x="82676" y="118745"/>
                  <a:pt x="94233" y="126365"/>
                  <a:pt x="100583" y="133984"/>
                </a:cubicBezTo>
                <a:cubicBezTo>
                  <a:pt x="106933" y="141604"/>
                  <a:pt x="110108" y="150240"/>
                  <a:pt x="110108" y="159765"/>
                </a:cubicBezTo>
                <a:cubicBezTo>
                  <a:pt x="110108" y="171703"/>
                  <a:pt x="106172" y="181609"/>
                  <a:pt x="98170" y="189229"/>
                </a:cubicBezTo>
                <a:cubicBezTo>
                  <a:pt x="90170" y="196977"/>
                  <a:pt x="79375" y="201803"/>
                  <a:pt x="65913" y="203834"/>
                </a:cubicBezTo>
                <a:lnTo>
                  <a:pt x="65913" y="229996"/>
                </a:lnTo>
                <a:lnTo>
                  <a:pt x="52832" y="229996"/>
                </a:lnTo>
                <a:lnTo>
                  <a:pt x="52832" y="204851"/>
                </a:lnTo>
                <a:cubicBezTo>
                  <a:pt x="35813" y="204851"/>
                  <a:pt x="21844" y="201295"/>
                  <a:pt x="10667" y="194309"/>
                </a:cubicBezTo>
                <a:lnTo>
                  <a:pt x="10667" y="171958"/>
                </a:lnTo>
                <a:cubicBezTo>
                  <a:pt x="21844" y="181102"/>
                  <a:pt x="35813" y="185928"/>
                  <a:pt x="52832" y="186690"/>
                </a:cubicBezTo>
                <a:lnTo>
                  <a:pt x="52832" y="126872"/>
                </a:lnTo>
                <a:cubicBezTo>
                  <a:pt x="34925" y="118490"/>
                  <a:pt x="23241" y="110616"/>
                  <a:pt x="17907" y="103378"/>
                </a:cubicBezTo>
                <a:cubicBezTo>
                  <a:pt x="12573" y="96011"/>
                  <a:pt x="9905" y="87503"/>
                  <a:pt x="9905" y="77470"/>
                </a:cubicBezTo>
                <a:cubicBezTo>
                  <a:pt x="9905" y="65913"/>
                  <a:pt x="13842" y="55753"/>
                  <a:pt x="21844" y="47116"/>
                </a:cubicBezTo>
                <a:cubicBezTo>
                  <a:pt x="29845" y="38608"/>
                  <a:pt x="40132" y="33401"/>
                  <a:pt x="52832" y="31750"/>
                </a:cubicBezTo>
                <a:lnTo>
                  <a:pt x="52832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2072" y="4526279"/>
            <a:ext cx="1094232" cy="579120"/>
          </a:xfrm>
          <a:custGeom>
            <a:avLst/>
            <a:gdLst>
              <a:gd name="connsiteX0" fmla="*/ 19050 w 1094232"/>
              <a:gd name="connsiteY0" fmla="*/ 560070 h 579120"/>
              <a:gd name="connsiteX1" fmla="*/ 1075181 w 1094232"/>
              <a:gd name="connsiteY1" fmla="*/ 560070 h 579120"/>
              <a:gd name="connsiteX2" fmla="*/ 1075181 w 1094232"/>
              <a:gd name="connsiteY2" fmla="*/ 19050 h 579120"/>
              <a:gd name="connsiteX3" fmla="*/ 19050 w 1094232"/>
              <a:gd name="connsiteY3" fmla="*/ 19050 h 579120"/>
              <a:gd name="connsiteX4" fmla="*/ 19050 w 1094232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4232" h="579120">
                <a:moveTo>
                  <a:pt x="19050" y="560070"/>
                </a:moveTo>
                <a:lnTo>
                  <a:pt x="1075181" y="560070"/>
                </a:lnTo>
                <a:lnTo>
                  <a:pt x="1075181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16985" y="4861814"/>
            <a:ext cx="48767" cy="48259"/>
          </a:xfrm>
          <a:custGeom>
            <a:avLst/>
            <a:gdLst>
              <a:gd name="connsiteX0" fmla="*/ 24384 w 48767"/>
              <a:gd name="connsiteY0" fmla="*/ 9905 h 48259"/>
              <a:gd name="connsiteX1" fmla="*/ 34671 w 48767"/>
              <a:gd name="connsiteY1" fmla="*/ 14096 h 48259"/>
              <a:gd name="connsiteX2" fmla="*/ 38861 w 48767"/>
              <a:gd name="connsiteY2" fmla="*/ 24129 h 48259"/>
              <a:gd name="connsiteX3" fmla="*/ 34671 w 48767"/>
              <a:gd name="connsiteY3" fmla="*/ 34163 h 48259"/>
              <a:gd name="connsiteX4" fmla="*/ 24257 w 48767"/>
              <a:gd name="connsiteY4" fmla="*/ 38353 h 48259"/>
              <a:gd name="connsiteX5" fmla="*/ 13970 w 48767"/>
              <a:gd name="connsiteY5" fmla="*/ 34163 h 48259"/>
              <a:gd name="connsiteX6" fmla="*/ 9905 w 48767"/>
              <a:gd name="connsiteY6" fmla="*/ 24129 h 48259"/>
              <a:gd name="connsiteX7" fmla="*/ 14097 w 48767"/>
              <a:gd name="connsiteY7" fmla="*/ 13970 h 48259"/>
              <a:gd name="connsiteX8" fmla="*/ 24384 w 48767"/>
              <a:gd name="connsiteY8" fmla="*/ 9905 h 48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8767" h="48259">
                <a:moveTo>
                  <a:pt x="24384" y="9905"/>
                </a:moveTo>
                <a:cubicBezTo>
                  <a:pt x="28448" y="9905"/>
                  <a:pt x="32004" y="11302"/>
                  <a:pt x="34671" y="14096"/>
                </a:cubicBezTo>
                <a:cubicBezTo>
                  <a:pt x="37465" y="16890"/>
                  <a:pt x="38861" y="20192"/>
                  <a:pt x="38861" y="24129"/>
                </a:cubicBezTo>
                <a:cubicBezTo>
                  <a:pt x="38861" y="28066"/>
                  <a:pt x="37465" y="31369"/>
                  <a:pt x="34671" y="34163"/>
                </a:cubicBezTo>
                <a:cubicBezTo>
                  <a:pt x="32004" y="36957"/>
                  <a:pt x="28448" y="38353"/>
                  <a:pt x="24257" y="38353"/>
                </a:cubicBezTo>
                <a:cubicBezTo>
                  <a:pt x="20192" y="38353"/>
                  <a:pt x="16764" y="36957"/>
                  <a:pt x="13970" y="34163"/>
                </a:cubicBezTo>
                <a:cubicBezTo>
                  <a:pt x="11303" y="31369"/>
                  <a:pt x="9905" y="28066"/>
                  <a:pt x="9905" y="24129"/>
                </a:cubicBezTo>
                <a:cubicBezTo>
                  <a:pt x="9905" y="20192"/>
                  <a:pt x="11303" y="16764"/>
                  <a:pt x="14097" y="13970"/>
                </a:cubicBezTo>
                <a:cubicBezTo>
                  <a:pt x="16764" y="11302"/>
                  <a:pt x="20192" y="9905"/>
                  <a:pt x="24384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85058" y="4746497"/>
            <a:ext cx="75946" cy="102235"/>
          </a:xfrm>
          <a:custGeom>
            <a:avLst/>
            <a:gdLst>
              <a:gd name="connsiteX0" fmla="*/ 66039 w 75946"/>
              <a:gd name="connsiteY0" fmla="*/ 9905 h 102235"/>
              <a:gd name="connsiteX1" fmla="*/ 41147 w 75946"/>
              <a:gd name="connsiteY1" fmla="*/ 50292 h 102235"/>
              <a:gd name="connsiteX2" fmla="*/ 9905 w 75946"/>
              <a:gd name="connsiteY2" fmla="*/ 92329 h 102235"/>
              <a:gd name="connsiteX3" fmla="*/ 66039 w 75946"/>
              <a:gd name="connsiteY3" fmla="*/ 92329 h 102235"/>
              <a:gd name="connsiteX4" fmla="*/ 66039 w 75946"/>
              <a:gd name="connsiteY4" fmla="*/ 9905 h 102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946" h="102235">
                <a:moveTo>
                  <a:pt x="66039" y="9905"/>
                </a:moveTo>
                <a:cubicBezTo>
                  <a:pt x="58292" y="23748"/>
                  <a:pt x="50038" y="37338"/>
                  <a:pt x="41147" y="50292"/>
                </a:cubicBezTo>
                <a:cubicBezTo>
                  <a:pt x="32257" y="63373"/>
                  <a:pt x="21844" y="77342"/>
                  <a:pt x="9905" y="92329"/>
                </a:cubicBezTo>
                <a:lnTo>
                  <a:pt x="66039" y="92329"/>
                </a:lnTo>
                <a:lnTo>
                  <a:pt x="66039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12184" y="4714621"/>
            <a:ext cx="117983" cy="195834"/>
          </a:xfrm>
          <a:custGeom>
            <a:avLst/>
            <a:gdLst>
              <a:gd name="connsiteX0" fmla="*/ 18669 w 117983"/>
              <a:gd name="connsiteY0" fmla="*/ 9905 h 195834"/>
              <a:gd name="connsiteX1" fmla="*/ 99441 w 117983"/>
              <a:gd name="connsiteY1" fmla="*/ 9905 h 195834"/>
              <a:gd name="connsiteX2" fmla="*/ 99441 w 117983"/>
              <a:gd name="connsiteY2" fmla="*/ 29209 h 195834"/>
              <a:gd name="connsiteX3" fmla="*/ 37084 w 117983"/>
              <a:gd name="connsiteY3" fmla="*/ 29209 h 195834"/>
              <a:gd name="connsiteX4" fmla="*/ 33528 w 117983"/>
              <a:gd name="connsiteY4" fmla="*/ 78104 h 195834"/>
              <a:gd name="connsiteX5" fmla="*/ 49276 w 117983"/>
              <a:gd name="connsiteY5" fmla="*/ 77469 h 195834"/>
              <a:gd name="connsiteX6" fmla="*/ 92455 w 117983"/>
              <a:gd name="connsiteY6" fmla="*/ 91185 h 195834"/>
              <a:gd name="connsiteX7" fmla="*/ 108077 w 117983"/>
              <a:gd name="connsiteY7" fmla="*/ 129539 h 195834"/>
              <a:gd name="connsiteX8" fmla="*/ 91313 w 117983"/>
              <a:gd name="connsiteY8" fmla="*/ 170307 h 195834"/>
              <a:gd name="connsiteX9" fmla="*/ 46101 w 117983"/>
              <a:gd name="connsiteY9" fmla="*/ 185927 h 195834"/>
              <a:gd name="connsiteX10" fmla="*/ 9905 w 117983"/>
              <a:gd name="connsiteY10" fmla="*/ 178561 h 195834"/>
              <a:gd name="connsiteX11" fmla="*/ 9905 w 117983"/>
              <a:gd name="connsiteY11" fmla="*/ 156336 h 195834"/>
              <a:gd name="connsiteX12" fmla="*/ 45593 w 117983"/>
              <a:gd name="connsiteY12" fmla="*/ 167639 h 195834"/>
              <a:gd name="connsiteX13" fmla="*/ 74803 w 117983"/>
              <a:gd name="connsiteY13" fmla="*/ 157733 h 195834"/>
              <a:gd name="connsiteX14" fmla="*/ 85852 w 117983"/>
              <a:gd name="connsiteY14" fmla="*/ 131190 h 195834"/>
              <a:gd name="connsiteX15" fmla="*/ 74295 w 117983"/>
              <a:gd name="connsiteY15" fmla="*/ 105409 h 195834"/>
              <a:gd name="connsiteX16" fmla="*/ 41655 w 117983"/>
              <a:gd name="connsiteY16" fmla="*/ 96265 h 195834"/>
              <a:gd name="connsiteX17" fmla="*/ 12319 w 117983"/>
              <a:gd name="connsiteY17" fmla="*/ 97663 h 195834"/>
              <a:gd name="connsiteX18" fmla="*/ 18669 w 117983"/>
              <a:gd name="connsiteY18" fmla="*/ 9905 h 1958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117983" h="195834">
                <a:moveTo>
                  <a:pt x="18669" y="9905"/>
                </a:moveTo>
                <a:lnTo>
                  <a:pt x="99441" y="9905"/>
                </a:lnTo>
                <a:lnTo>
                  <a:pt x="99441" y="29209"/>
                </a:lnTo>
                <a:lnTo>
                  <a:pt x="37084" y="29209"/>
                </a:lnTo>
                <a:lnTo>
                  <a:pt x="33528" y="78104"/>
                </a:lnTo>
                <a:lnTo>
                  <a:pt x="49276" y="77469"/>
                </a:lnTo>
                <a:cubicBezTo>
                  <a:pt x="67564" y="77469"/>
                  <a:pt x="81915" y="82041"/>
                  <a:pt x="92455" y="91185"/>
                </a:cubicBezTo>
                <a:cubicBezTo>
                  <a:pt x="102870" y="100329"/>
                  <a:pt x="108077" y="113029"/>
                  <a:pt x="108077" y="129539"/>
                </a:cubicBezTo>
                <a:cubicBezTo>
                  <a:pt x="108077" y="146430"/>
                  <a:pt x="102489" y="160019"/>
                  <a:pt x="91313" y="170307"/>
                </a:cubicBezTo>
                <a:cubicBezTo>
                  <a:pt x="80136" y="180720"/>
                  <a:pt x="65024" y="185927"/>
                  <a:pt x="46101" y="185927"/>
                </a:cubicBezTo>
                <a:cubicBezTo>
                  <a:pt x="29972" y="185927"/>
                  <a:pt x="17780" y="183514"/>
                  <a:pt x="9905" y="178561"/>
                </a:cubicBezTo>
                <a:lnTo>
                  <a:pt x="9905" y="156336"/>
                </a:lnTo>
                <a:cubicBezTo>
                  <a:pt x="21590" y="163829"/>
                  <a:pt x="33401" y="167639"/>
                  <a:pt x="45593" y="167639"/>
                </a:cubicBezTo>
                <a:cubicBezTo>
                  <a:pt x="57658" y="167639"/>
                  <a:pt x="67310" y="164338"/>
                  <a:pt x="74803" y="157733"/>
                </a:cubicBezTo>
                <a:cubicBezTo>
                  <a:pt x="82169" y="151002"/>
                  <a:pt x="85852" y="142239"/>
                  <a:pt x="85852" y="131190"/>
                </a:cubicBezTo>
                <a:cubicBezTo>
                  <a:pt x="85852" y="120141"/>
                  <a:pt x="82042" y="111632"/>
                  <a:pt x="74295" y="105409"/>
                </a:cubicBezTo>
                <a:cubicBezTo>
                  <a:pt x="66675" y="99313"/>
                  <a:pt x="55753" y="96265"/>
                  <a:pt x="41655" y="96265"/>
                </a:cubicBezTo>
                <a:cubicBezTo>
                  <a:pt x="30861" y="96265"/>
                  <a:pt x="20955" y="96773"/>
                  <a:pt x="12319" y="97663"/>
                </a:cubicBezTo>
                <a:lnTo>
                  <a:pt x="18669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60547" y="4714621"/>
            <a:ext cx="147573" cy="192785"/>
          </a:xfrm>
          <a:custGeom>
            <a:avLst/>
            <a:gdLst>
              <a:gd name="connsiteX0" fmla="*/ 89153 w 147573"/>
              <a:gd name="connsiteY0" fmla="*/ 9905 h 192785"/>
              <a:gd name="connsiteX1" fmla="*/ 111759 w 147573"/>
              <a:gd name="connsiteY1" fmla="*/ 9905 h 192785"/>
              <a:gd name="connsiteX2" fmla="*/ 111759 w 147573"/>
              <a:gd name="connsiteY2" fmla="*/ 124205 h 192785"/>
              <a:gd name="connsiteX3" fmla="*/ 137667 w 147573"/>
              <a:gd name="connsiteY3" fmla="*/ 124205 h 192785"/>
              <a:gd name="connsiteX4" fmla="*/ 137667 w 147573"/>
              <a:gd name="connsiteY4" fmla="*/ 142239 h 192785"/>
              <a:gd name="connsiteX5" fmla="*/ 111759 w 147573"/>
              <a:gd name="connsiteY5" fmla="*/ 142239 h 192785"/>
              <a:gd name="connsiteX6" fmla="*/ 111759 w 147573"/>
              <a:gd name="connsiteY6" fmla="*/ 182879 h 192785"/>
              <a:gd name="connsiteX7" fmla="*/ 90550 w 147573"/>
              <a:gd name="connsiteY7" fmla="*/ 182879 h 192785"/>
              <a:gd name="connsiteX8" fmla="*/ 90550 w 147573"/>
              <a:gd name="connsiteY8" fmla="*/ 142239 h 192785"/>
              <a:gd name="connsiteX9" fmla="*/ 9905 w 147573"/>
              <a:gd name="connsiteY9" fmla="*/ 142239 h 192785"/>
              <a:gd name="connsiteX10" fmla="*/ 9905 w 147573"/>
              <a:gd name="connsiteY10" fmla="*/ 125094 h 192785"/>
              <a:gd name="connsiteX11" fmla="*/ 53212 w 147573"/>
              <a:gd name="connsiteY11" fmla="*/ 69341 h 192785"/>
              <a:gd name="connsiteX12" fmla="*/ 89153 w 147573"/>
              <a:gd name="connsiteY12" fmla="*/ 9905 h 1927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147573" h="192785">
                <a:moveTo>
                  <a:pt x="89153" y="9905"/>
                </a:moveTo>
                <a:lnTo>
                  <a:pt x="111759" y="9905"/>
                </a:lnTo>
                <a:lnTo>
                  <a:pt x="111759" y="124205"/>
                </a:lnTo>
                <a:lnTo>
                  <a:pt x="137667" y="124205"/>
                </a:lnTo>
                <a:lnTo>
                  <a:pt x="137667" y="142239"/>
                </a:lnTo>
                <a:lnTo>
                  <a:pt x="111759" y="142239"/>
                </a:lnTo>
                <a:lnTo>
                  <a:pt x="111759" y="182879"/>
                </a:lnTo>
                <a:lnTo>
                  <a:pt x="90550" y="182879"/>
                </a:lnTo>
                <a:lnTo>
                  <a:pt x="90550" y="142239"/>
                </a:lnTo>
                <a:lnTo>
                  <a:pt x="9905" y="142239"/>
                </a:lnTo>
                <a:lnTo>
                  <a:pt x="9905" y="125094"/>
                </a:lnTo>
                <a:cubicBezTo>
                  <a:pt x="24256" y="108965"/>
                  <a:pt x="38607" y="90423"/>
                  <a:pt x="53212" y="69341"/>
                </a:cubicBezTo>
                <a:cubicBezTo>
                  <a:pt x="67690" y="48259"/>
                  <a:pt x="79628" y="28447"/>
                  <a:pt x="89153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5541" y="4711827"/>
            <a:ext cx="121030" cy="198501"/>
          </a:xfrm>
          <a:custGeom>
            <a:avLst/>
            <a:gdLst>
              <a:gd name="connsiteX0" fmla="*/ 56260 w 121030"/>
              <a:gd name="connsiteY0" fmla="*/ 9905 h 198501"/>
              <a:gd name="connsiteX1" fmla="*/ 91820 w 121030"/>
              <a:gd name="connsiteY1" fmla="*/ 21463 h 198501"/>
              <a:gd name="connsiteX2" fmla="*/ 105155 w 121030"/>
              <a:gd name="connsiteY2" fmla="*/ 51434 h 198501"/>
              <a:gd name="connsiteX3" fmla="*/ 70612 w 121030"/>
              <a:gd name="connsiteY3" fmla="*/ 94995 h 198501"/>
              <a:gd name="connsiteX4" fmla="*/ 70612 w 121030"/>
              <a:gd name="connsiteY4" fmla="*/ 95503 h 198501"/>
              <a:gd name="connsiteX5" fmla="*/ 100202 w 121030"/>
              <a:gd name="connsiteY5" fmla="*/ 108711 h 198501"/>
              <a:gd name="connsiteX6" fmla="*/ 111124 w 121030"/>
              <a:gd name="connsiteY6" fmla="*/ 136651 h 198501"/>
              <a:gd name="connsiteX7" fmla="*/ 94233 w 121030"/>
              <a:gd name="connsiteY7" fmla="*/ 174244 h 198501"/>
              <a:gd name="connsiteX8" fmla="*/ 49529 w 121030"/>
              <a:gd name="connsiteY8" fmla="*/ 188594 h 198501"/>
              <a:gd name="connsiteX9" fmla="*/ 9905 w 121030"/>
              <a:gd name="connsiteY9" fmla="*/ 179451 h 198501"/>
              <a:gd name="connsiteX10" fmla="*/ 9905 w 121030"/>
              <a:gd name="connsiteY10" fmla="*/ 156717 h 198501"/>
              <a:gd name="connsiteX11" fmla="*/ 50038 w 121030"/>
              <a:gd name="connsiteY11" fmla="*/ 170433 h 198501"/>
              <a:gd name="connsiteX12" fmla="*/ 78358 w 121030"/>
              <a:gd name="connsiteY12" fmla="*/ 161670 h 198501"/>
              <a:gd name="connsiteX13" fmla="*/ 88773 w 121030"/>
              <a:gd name="connsiteY13" fmla="*/ 138176 h 198501"/>
              <a:gd name="connsiteX14" fmla="*/ 41782 w 121030"/>
              <a:gd name="connsiteY14" fmla="*/ 105409 h 198501"/>
              <a:gd name="connsiteX15" fmla="*/ 27304 w 121030"/>
              <a:gd name="connsiteY15" fmla="*/ 105409 h 198501"/>
              <a:gd name="connsiteX16" fmla="*/ 27304 w 121030"/>
              <a:gd name="connsiteY16" fmla="*/ 87376 h 198501"/>
              <a:gd name="connsiteX17" fmla="*/ 41148 w 121030"/>
              <a:gd name="connsiteY17" fmla="*/ 87376 h 198501"/>
              <a:gd name="connsiteX18" fmla="*/ 82676 w 121030"/>
              <a:gd name="connsiteY18" fmla="*/ 56514 h 198501"/>
              <a:gd name="connsiteX19" fmla="*/ 50926 w 121030"/>
              <a:gd name="connsiteY19" fmla="*/ 28066 h 198501"/>
              <a:gd name="connsiteX20" fmla="*/ 16636 w 121030"/>
              <a:gd name="connsiteY20" fmla="*/ 40258 h 198501"/>
              <a:gd name="connsiteX21" fmla="*/ 16636 w 121030"/>
              <a:gd name="connsiteY21" fmla="*/ 19684 h 198501"/>
              <a:gd name="connsiteX22" fmla="*/ 56260 w 121030"/>
              <a:gd name="connsiteY22" fmla="*/ 9905 h 1985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1030" h="198501">
                <a:moveTo>
                  <a:pt x="56260" y="9905"/>
                </a:moveTo>
                <a:cubicBezTo>
                  <a:pt x="70993" y="9905"/>
                  <a:pt x="82804" y="13715"/>
                  <a:pt x="91820" y="21463"/>
                </a:cubicBezTo>
                <a:cubicBezTo>
                  <a:pt x="100711" y="29082"/>
                  <a:pt x="105155" y="39115"/>
                  <a:pt x="105155" y="51434"/>
                </a:cubicBezTo>
                <a:cubicBezTo>
                  <a:pt x="105155" y="74040"/>
                  <a:pt x="93599" y="88519"/>
                  <a:pt x="70612" y="94995"/>
                </a:cubicBezTo>
                <a:lnTo>
                  <a:pt x="70612" y="95503"/>
                </a:lnTo>
                <a:cubicBezTo>
                  <a:pt x="83057" y="96773"/>
                  <a:pt x="92963" y="101219"/>
                  <a:pt x="100202" y="108711"/>
                </a:cubicBezTo>
                <a:cubicBezTo>
                  <a:pt x="107442" y="116204"/>
                  <a:pt x="111124" y="125476"/>
                  <a:pt x="111124" y="136651"/>
                </a:cubicBezTo>
                <a:cubicBezTo>
                  <a:pt x="111124" y="152145"/>
                  <a:pt x="105537" y="164719"/>
                  <a:pt x="94233" y="174244"/>
                </a:cubicBezTo>
                <a:cubicBezTo>
                  <a:pt x="83057" y="183769"/>
                  <a:pt x="68199" y="188594"/>
                  <a:pt x="49529" y="188594"/>
                </a:cubicBezTo>
                <a:cubicBezTo>
                  <a:pt x="33147" y="188594"/>
                  <a:pt x="19938" y="185546"/>
                  <a:pt x="9905" y="179451"/>
                </a:cubicBezTo>
                <a:lnTo>
                  <a:pt x="9905" y="156717"/>
                </a:lnTo>
                <a:cubicBezTo>
                  <a:pt x="21844" y="165861"/>
                  <a:pt x="35179" y="170433"/>
                  <a:pt x="50038" y="170433"/>
                </a:cubicBezTo>
                <a:cubicBezTo>
                  <a:pt x="61976" y="170433"/>
                  <a:pt x="71374" y="167513"/>
                  <a:pt x="78358" y="161670"/>
                </a:cubicBezTo>
                <a:cubicBezTo>
                  <a:pt x="85217" y="155828"/>
                  <a:pt x="88773" y="148082"/>
                  <a:pt x="88773" y="138176"/>
                </a:cubicBezTo>
                <a:cubicBezTo>
                  <a:pt x="88773" y="116332"/>
                  <a:pt x="73151" y="105409"/>
                  <a:pt x="41782" y="105409"/>
                </a:cubicBezTo>
                <a:lnTo>
                  <a:pt x="27304" y="105409"/>
                </a:lnTo>
                <a:lnTo>
                  <a:pt x="27304" y="87376"/>
                </a:lnTo>
                <a:lnTo>
                  <a:pt x="41148" y="87376"/>
                </a:lnTo>
                <a:cubicBezTo>
                  <a:pt x="68833" y="87376"/>
                  <a:pt x="82676" y="77088"/>
                  <a:pt x="82676" y="56514"/>
                </a:cubicBezTo>
                <a:cubicBezTo>
                  <a:pt x="82676" y="37591"/>
                  <a:pt x="72136" y="28066"/>
                  <a:pt x="50926" y="28066"/>
                </a:cubicBezTo>
                <a:cubicBezTo>
                  <a:pt x="38735" y="28066"/>
                  <a:pt x="27304" y="32130"/>
                  <a:pt x="16636" y="40258"/>
                </a:cubicBezTo>
                <a:lnTo>
                  <a:pt x="16636" y="19684"/>
                </a:lnTo>
                <a:cubicBezTo>
                  <a:pt x="27939" y="13080"/>
                  <a:pt x="41148" y="9905"/>
                  <a:pt x="56260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66132" y="4526279"/>
            <a:ext cx="711708" cy="579120"/>
          </a:xfrm>
          <a:custGeom>
            <a:avLst/>
            <a:gdLst>
              <a:gd name="connsiteX0" fmla="*/ 19050 w 711708"/>
              <a:gd name="connsiteY0" fmla="*/ 560070 h 579120"/>
              <a:gd name="connsiteX1" fmla="*/ 692658 w 711708"/>
              <a:gd name="connsiteY1" fmla="*/ 560070 h 579120"/>
              <a:gd name="connsiteX2" fmla="*/ 692658 w 711708"/>
              <a:gd name="connsiteY2" fmla="*/ 19050 h 579120"/>
              <a:gd name="connsiteX3" fmla="*/ 19050 w 711708"/>
              <a:gd name="connsiteY3" fmla="*/ 19050 h 579120"/>
              <a:gd name="connsiteX4" fmla="*/ 19050 w 711708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708" h="579120">
                <a:moveTo>
                  <a:pt x="19050" y="560070"/>
                </a:moveTo>
                <a:lnTo>
                  <a:pt x="692658" y="560070"/>
                </a:lnTo>
                <a:lnTo>
                  <a:pt x="692658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91633" y="4776470"/>
            <a:ext cx="56769" cy="55245"/>
          </a:xfrm>
          <a:custGeom>
            <a:avLst/>
            <a:gdLst>
              <a:gd name="connsiteX0" fmla="*/ 17145 w 56769"/>
              <a:gd name="connsiteY0" fmla="*/ 9905 h 55245"/>
              <a:gd name="connsiteX1" fmla="*/ 9905 w 56769"/>
              <a:gd name="connsiteY1" fmla="*/ 45339 h 55245"/>
              <a:gd name="connsiteX2" fmla="*/ 39496 w 56769"/>
              <a:gd name="connsiteY2" fmla="*/ 45339 h 55245"/>
              <a:gd name="connsiteX3" fmla="*/ 46863 w 56769"/>
              <a:gd name="connsiteY3" fmla="*/ 9905 h 55245"/>
              <a:gd name="connsiteX4" fmla="*/ 17145 w 56769"/>
              <a:gd name="connsiteY4" fmla="*/ 9905 h 552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769" h="55245">
                <a:moveTo>
                  <a:pt x="17145" y="9905"/>
                </a:moveTo>
                <a:lnTo>
                  <a:pt x="9905" y="45339"/>
                </a:lnTo>
                <a:lnTo>
                  <a:pt x="39496" y="45339"/>
                </a:lnTo>
                <a:lnTo>
                  <a:pt x="46863" y="9905"/>
                </a:lnTo>
                <a:lnTo>
                  <a:pt x="17145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41848" y="4714747"/>
            <a:ext cx="156083" cy="177927"/>
          </a:xfrm>
          <a:custGeom>
            <a:avLst/>
            <a:gdLst>
              <a:gd name="connsiteX0" fmla="*/ 63500 w 156083"/>
              <a:gd name="connsiteY0" fmla="*/ 9905 h 177927"/>
              <a:gd name="connsiteX1" fmla="*/ 79629 w 156083"/>
              <a:gd name="connsiteY1" fmla="*/ 9905 h 177927"/>
              <a:gd name="connsiteX2" fmla="*/ 69722 w 156083"/>
              <a:gd name="connsiteY2" fmla="*/ 57658 h 177927"/>
              <a:gd name="connsiteX3" fmla="*/ 99441 w 156083"/>
              <a:gd name="connsiteY3" fmla="*/ 57658 h 177927"/>
              <a:gd name="connsiteX4" fmla="*/ 109347 w 156083"/>
              <a:gd name="connsiteY4" fmla="*/ 9905 h 177927"/>
              <a:gd name="connsiteX5" fmla="*/ 125476 w 156083"/>
              <a:gd name="connsiteY5" fmla="*/ 9905 h 177927"/>
              <a:gd name="connsiteX6" fmla="*/ 115570 w 156083"/>
              <a:gd name="connsiteY6" fmla="*/ 57658 h 177927"/>
              <a:gd name="connsiteX7" fmla="*/ 146177 w 156083"/>
              <a:gd name="connsiteY7" fmla="*/ 57658 h 177927"/>
              <a:gd name="connsiteX8" fmla="*/ 143383 w 156083"/>
              <a:gd name="connsiteY8" fmla="*/ 71628 h 177927"/>
              <a:gd name="connsiteX9" fmla="*/ 112776 w 156083"/>
              <a:gd name="connsiteY9" fmla="*/ 71628 h 177927"/>
              <a:gd name="connsiteX10" fmla="*/ 105536 w 156083"/>
              <a:gd name="connsiteY10" fmla="*/ 107061 h 177927"/>
              <a:gd name="connsiteX11" fmla="*/ 137795 w 156083"/>
              <a:gd name="connsiteY11" fmla="*/ 107061 h 177927"/>
              <a:gd name="connsiteX12" fmla="*/ 135001 w 156083"/>
              <a:gd name="connsiteY12" fmla="*/ 120777 h 177927"/>
              <a:gd name="connsiteX13" fmla="*/ 102489 w 156083"/>
              <a:gd name="connsiteY13" fmla="*/ 120777 h 177927"/>
              <a:gd name="connsiteX14" fmla="*/ 92455 w 156083"/>
              <a:gd name="connsiteY14" fmla="*/ 168021 h 177927"/>
              <a:gd name="connsiteX15" fmla="*/ 76327 w 156083"/>
              <a:gd name="connsiteY15" fmla="*/ 168021 h 177927"/>
              <a:gd name="connsiteX16" fmla="*/ 86360 w 156083"/>
              <a:gd name="connsiteY16" fmla="*/ 120777 h 177927"/>
              <a:gd name="connsiteX17" fmla="*/ 56641 w 156083"/>
              <a:gd name="connsiteY17" fmla="*/ 120777 h 177927"/>
              <a:gd name="connsiteX18" fmla="*/ 46609 w 156083"/>
              <a:gd name="connsiteY18" fmla="*/ 168021 h 177927"/>
              <a:gd name="connsiteX19" fmla="*/ 30353 w 156083"/>
              <a:gd name="connsiteY19" fmla="*/ 168021 h 177927"/>
              <a:gd name="connsiteX20" fmla="*/ 40385 w 156083"/>
              <a:gd name="connsiteY20" fmla="*/ 120777 h 177927"/>
              <a:gd name="connsiteX21" fmla="*/ 9905 w 156083"/>
              <a:gd name="connsiteY21" fmla="*/ 120777 h 177927"/>
              <a:gd name="connsiteX22" fmla="*/ 12700 w 156083"/>
              <a:gd name="connsiteY22" fmla="*/ 107061 h 177927"/>
              <a:gd name="connsiteX23" fmla="*/ 43434 w 156083"/>
              <a:gd name="connsiteY23" fmla="*/ 107061 h 177927"/>
              <a:gd name="connsiteX24" fmla="*/ 50672 w 156083"/>
              <a:gd name="connsiteY24" fmla="*/ 71628 h 177927"/>
              <a:gd name="connsiteX25" fmla="*/ 18288 w 156083"/>
              <a:gd name="connsiteY25" fmla="*/ 71628 h 177927"/>
              <a:gd name="connsiteX26" fmla="*/ 21082 w 156083"/>
              <a:gd name="connsiteY26" fmla="*/ 57658 h 177927"/>
              <a:gd name="connsiteX27" fmla="*/ 53466 w 156083"/>
              <a:gd name="connsiteY27" fmla="*/ 57658 h 177927"/>
              <a:gd name="connsiteX28" fmla="*/ 63500 w 156083"/>
              <a:gd name="connsiteY28" fmla="*/ 9905 h 177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</a:cxnLst>
            <a:rect l="l" t="t" r="r" b="b"/>
            <a:pathLst>
              <a:path w="156083" h="177927">
                <a:moveTo>
                  <a:pt x="63500" y="9905"/>
                </a:moveTo>
                <a:lnTo>
                  <a:pt x="79629" y="9905"/>
                </a:lnTo>
                <a:lnTo>
                  <a:pt x="69722" y="57658"/>
                </a:lnTo>
                <a:lnTo>
                  <a:pt x="99441" y="57658"/>
                </a:lnTo>
                <a:lnTo>
                  <a:pt x="109347" y="9905"/>
                </a:lnTo>
                <a:lnTo>
                  <a:pt x="125476" y="9905"/>
                </a:lnTo>
                <a:lnTo>
                  <a:pt x="115570" y="57658"/>
                </a:lnTo>
                <a:lnTo>
                  <a:pt x="146177" y="57658"/>
                </a:lnTo>
                <a:lnTo>
                  <a:pt x="143383" y="71628"/>
                </a:lnTo>
                <a:lnTo>
                  <a:pt x="112776" y="71628"/>
                </a:lnTo>
                <a:lnTo>
                  <a:pt x="105536" y="107061"/>
                </a:lnTo>
                <a:lnTo>
                  <a:pt x="137795" y="107061"/>
                </a:lnTo>
                <a:lnTo>
                  <a:pt x="135001" y="120777"/>
                </a:lnTo>
                <a:lnTo>
                  <a:pt x="102489" y="120777"/>
                </a:lnTo>
                <a:lnTo>
                  <a:pt x="92455" y="168021"/>
                </a:lnTo>
                <a:lnTo>
                  <a:pt x="76327" y="168021"/>
                </a:lnTo>
                <a:lnTo>
                  <a:pt x="86360" y="120777"/>
                </a:lnTo>
                <a:lnTo>
                  <a:pt x="56641" y="120777"/>
                </a:lnTo>
                <a:lnTo>
                  <a:pt x="46609" y="168021"/>
                </a:lnTo>
                <a:lnTo>
                  <a:pt x="30353" y="168021"/>
                </a:lnTo>
                <a:lnTo>
                  <a:pt x="40385" y="120777"/>
                </a:lnTo>
                <a:lnTo>
                  <a:pt x="9905" y="120777"/>
                </a:lnTo>
                <a:lnTo>
                  <a:pt x="12700" y="107061"/>
                </a:lnTo>
                <a:lnTo>
                  <a:pt x="43434" y="107061"/>
                </a:lnTo>
                <a:lnTo>
                  <a:pt x="50672" y="71628"/>
                </a:lnTo>
                <a:lnTo>
                  <a:pt x="18288" y="71628"/>
                </a:lnTo>
                <a:lnTo>
                  <a:pt x="21082" y="57658"/>
                </a:lnTo>
                <a:lnTo>
                  <a:pt x="53466" y="57658"/>
                </a:lnTo>
                <a:lnTo>
                  <a:pt x="6350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06240" y="4526279"/>
            <a:ext cx="711708" cy="579120"/>
          </a:xfrm>
          <a:custGeom>
            <a:avLst/>
            <a:gdLst>
              <a:gd name="connsiteX0" fmla="*/ 19050 w 711708"/>
              <a:gd name="connsiteY0" fmla="*/ 560070 h 579120"/>
              <a:gd name="connsiteX1" fmla="*/ 692657 w 711708"/>
              <a:gd name="connsiteY1" fmla="*/ 560070 h 579120"/>
              <a:gd name="connsiteX2" fmla="*/ 692657 w 711708"/>
              <a:gd name="connsiteY2" fmla="*/ 19050 h 579120"/>
              <a:gd name="connsiteX3" fmla="*/ 19050 w 711708"/>
              <a:gd name="connsiteY3" fmla="*/ 19050 h 579120"/>
              <a:gd name="connsiteX4" fmla="*/ 19050 w 711708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708" h="579120">
                <a:moveTo>
                  <a:pt x="19050" y="560070"/>
                </a:moveTo>
                <a:lnTo>
                  <a:pt x="692657" y="560070"/>
                </a:lnTo>
                <a:lnTo>
                  <a:pt x="692657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06214" y="4815078"/>
            <a:ext cx="66547" cy="80644"/>
          </a:xfrm>
          <a:custGeom>
            <a:avLst/>
            <a:gdLst>
              <a:gd name="connsiteX0" fmla="*/ 33782 w 66547"/>
              <a:gd name="connsiteY0" fmla="*/ 9905 h 80644"/>
              <a:gd name="connsiteX1" fmla="*/ 16255 w 66547"/>
              <a:gd name="connsiteY1" fmla="*/ 18033 h 80644"/>
              <a:gd name="connsiteX2" fmla="*/ 9905 w 66547"/>
              <a:gd name="connsiteY2" fmla="*/ 40893 h 80644"/>
              <a:gd name="connsiteX3" fmla="*/ 16255 w 66547"/>
              <a:gd name="connsiteY3" fmla="*/ 62864 h 80644"/>
              <a:gd name="connsiteX4" fmla="*/ 33273 w 66547"/>
              <a:gd name="connsiteY4" fmla="*/ 70738 h 80644"/>
              <a:gd name="connsiteX5" fmla="*/ 50545 w 66547"/>
              <a:gd name="connsiteY5" fmla="*/ 62483 h 80644"/>
              <a:gd name="connsiteX6" fmla="*/ 56641 w 66547"/>
              <a:gd name="connsiteY6" fmla="*/ 39750 h 80644"/>
              <a:gd name="connsiteX7" fmla="*/ 50545 w 66547"/>
              <a:gd name="connsiteY7" fmla="*/ 17525 h 80644"/>
              <a:gd name="connsiteX8" fmla="*/ 33782 w 66547"/>
              <a:gd name="connsiteY8" fmla="*/ 9905 h 80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547" h="80644">
                <a:moveTo>
                  <a:pt x="33782" y="9905"/>
                </a:moveTo>
                <a:cubicBezTo>
                  <a:pt x="26289" y="9905"/>
                  <a:pt x="20320" y="12572"/>
                  <a:pt x="16255" y="18033"/>
                </a:cubicBezTo>
                <a:cubicBezTo>
                  <a:pt x="12064" y="23494"/>
                  <a:pt x="9905" y="31114"/>
                  <a:pt x="9905" y="40893"/>
                </a:cubicBezTo>
                <a:cubicBezTo>
                  <a:pt x="9905" y="50291"/>
                  <a:pt x="12064" y="57530"/>
                  <a:pt x="16255" y="62864"/>
                </a:cubicBezTo>
                <a:cubicBezTo>
                  <a:pt x="20320" y="68071"/>
                  <a:pt x="26034" y="70738"/>
                  <a:pt x="33273" y="70738"/>
                </a:cubicBezTo>
                <a:cubicBezTo>
                  <a:pt x="40766" y="70738"/>
                  <a:pt x="46482" y="67944"/>
                  <a:pt x="50545" y="62483"/>
                </a:cubicBezTo>
                <a:cubicBezTo>
                  <a:pt x="54609" y="57150"/>
                  <a:pt x="56641" y="49529"/>
                  <a:pt x="56641" y="39750"/>
                </a:cubicBezTo>
                <a:cubicBezTo>
                  <a:pt x="56641" y="30098"/>
                  <a:pt x="54609" y="22732"/>
                  <a:pt x="50545" y="17525"/>
                </a:cubicBezTo>
                <a:cubicBezTo>
                  <a:pt x="46482" y="12445"/>
                  <a:pt x="40894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89196" y="4800472"/>
            <a:ext cx="100583" cy="109601"/>
          </a:xfrm>
          <a:custGeom>
            <a:avLst/>
            <a:gdLst>
              <a:gd name="connsiteX0" fmla="*/ 51688 w 100583"/>
              <a:gd name="connsiteY0" fmla="*/ 9905 h 109601"/>
              <a:gd name="connsiteX1" fmla="*/ 80263 w 100583"/>
              <a:gd name="connsiteY1" fmla="*/ 21463 h 109601"/>
              <a:gd name="connsiteX2" fmla="*/ 90677 w 100583"/>
              <a:gd name="connsiteY2" fmla="*/ 53975 h 109601"/>
              <a:gd name="connsiteX3" fmla="*/ 79247 w 100583"/>
              <a:gd name="connsiteY3" fmla="*/ 86995 h 109601"/>
              <a:gd name="connsiteX4" fmla="*/ 49148 w 100583"/>
              <a:gd name="connsiteY4" fmla="*/ 99695 h 109601"/>
              <a:gd name="connsiteX5" fmla="*/ 20573 w 100583"/>
              <a:gd name="connsiteY5" fmla="*/ 87630 h 109601"/>
              <a:gd name="connsiteX6" fmla="*/ 9905 w 100583"/>
              <a:gd name="connsiteY6" fmla="*/ 56515 h 109601"/>
              <a:gd name="connsiteX7" fmla="*/ 21208 w 100583"/>
              <a:gd name="connsiteY7" fmla="*/ 22605 h 109601"/>
              <a:gd name="connsiteX8" fmla="*/ 51688 w 100583"/>
              <a:gd name="connsiteY8" fmla="*/ 9905 h 109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583" h="109601">
                <a:moveTo>
                  <a:pt x="51688" y="9905"/>
                </a:moveTo>
                <a:cubicBezTo>
                  <a:pt x="63880" y="9905"/>
                  <a:pt x="73405" y="13842"/>
                  <a:pt x="80263" y="21463"/>
                </a:cubicBezTo>
                <a:cubicBezTo>
                  <a:pt x="87248" y="29210"/>
                  <a:pt x="90677" y="40005"/>
                  <a:pt x="90677" y="53975"/>
                </a:cubicBezTo>
                <a:cubicBezTo>
                  <a:pt x="90677" y="67564"/>
                  <a:pt x="86867" y="78613"/>
                  <a:pt x="79247" y="86995"/>
                </a:cubicBezTo>
                <a:cubicBezTo>
                  <a:pt x="71500" y="95504"/>
                  <a:pt x="61594" y="99695"/>
                  <a:pt x="49148" y="99695"/>
                </a:cubicBezTo>
                <a:cubicBezTo>
                  <a:pt x="37210" y="99695"/>
                  <a:pt x="27685" y="95630"/>
                  <a:pt x="20573" y="87630"/>
                </a:cubicBezTo>
                <a:cubicBezTo>
                  <a:pt x="13461" y="79629"/>
                  <a:pt x="9905" y="69342"/>
                  <a:pt x="9905" y="56515"/>
                </a:cubicBezTo>
                <a:cubicBezTo>
                  <a:pt x="9905" y="42291"/>
                  <a:pt x="13715" y="31115"/>
                  <a:pt x="21208" y="22605"/>
                </a:cubicBezTo>
                <a:cubicBezTo>
                  <a:pt x="28828" y="14223"/>
                  <a:pt x="38861" y="9905"/>
                  <a:pt x="5168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12132" y="4779264"/>
            <a:ext cx="91185" cy="112903"/>
          </a:xfrm>
          <a:custGeom>
            <a:avLst/>
            <a:gdLst>
              <a:gd name="connsiteX0" fmla="*/ 47497 w 91185"/>
              <a:gd name="connsiteY0" fmla="*/ 9905 h 112903"/>
              <a:gd name="connsiteX1" fmla="*/ 19939 w 91185"/>
              <a:gd name="connsiteY1" fmla="*/ 22986 h 112903"/>
              <a:gd name="connsiteX2" fmla="*/ 9905 w 91185"/>
              <a:gd name="connsiteY2" fmla="*/ 58420 h 112903"/>
              <a:gd name="connsiteX3" fmla="*/ 19558 w 91185"/>
              <a:gd name="connsiteY3" fmla="*/ 91058 h 112903"/>
              <a:gd name="connsiteX4" fmla="*/ 45339 w 91185"/>
              <a:gd name="connsiteY4" fmla="*/ 102996 h 112903"/>
              <a:gd name="connsiteX5" fmla="*/ 71246 w 91185"/>
              <a:gd name="connsiteY5" fmla="*/ 91313 h 112903"/>
              <a:gd name="connsiteX6" fmla="*/ 81279 w 91185"/>
              <a:gd name="connsiteY6" fmla="*/ 61976 h 112903"/>
              <a:gd name="connsiteX7" fmla="*/ 81279 w 91185"/>
              <a:gd name="connsiteY7" fmla="*/ 44830 h 112903"/>
              <a:gd name="connsiteX8" fmla="*/ 71501 w 91185"/>
              <a:gd name="connsiteY8" fmla="*/ 19939 h 112903"/>
              <a:gd name="connsiteX9" fmla="*/ 47497 w 91185"/>
              <a:gd name="connsiteY9" fmla="*/ 9905 h 112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91185" h="112903">
                <a:moveTo>
                  <a:pt x="47497" y="9905"/>
                </a:moveTo>
                <a:cubicBezTo>
                  <a:pt x="35814" y="9905"/>
                  <a:pt x="26670" y="14223"/>
                  <a:pt x="19939" y="22986"/>
                </a:cubicBezTo>
                <a:cubicBezTo>
                  <a:pt x="13334" y="31622"/>
                  <a:pt x="9905" y="43433"/>
                  <a:pt x="9905" y="58420"/>
                </a:cubicBezTo>
                <a:cubicBezTo>
                  <a:pt x="9905" y="72135"/>
                  <a:pt x="13208" y="83057"/>
                  <a:pt x="19558" y="91058"/>
                </a:cubicBezTo>
                <a:cubicBezTo>
                  <a:pt x="26034" y="99059"/>
                  <a:pt x="34671" y="102996"/>
                  <a:pt x="45339" y="102996"/>
                </a:cubicBezTo>
                <a:cubicBezTo>
                  <a:pt x="55879" y="102996"/>
                  <a:pt x="64515" y="99059"/>
                  <a:pt x="71246" y="91313"/>
                </a:cubicBezTo>
                <a:cubicBezTo>
                  <a:pt x="77977" y="83439"/>
                  <a:pt x="81279" y="73659"/>
                  <a:pt x="81279" y="61976"/>
                </a:cubicBezTo>
                <a:lnTo>
                  <a:pt x="81279" y="44830"/>
                </a:lnTo>
                <a:cubicBezTo>
                  <a:pt x="81279" y="34925"/>
                  <a:pt x="77977" y="26542"/>
                  <a:pt x="71501" y="19939"/>
                </a:cubicBezTo>
                <a:cubicBezTo>
                  <a:pt x="65023" y="13334"/>
                  <a:pt x="57022" y="9905"/>
                  <a:pt x="47497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02835" y="4726178"/>
            <a:ext cx="66421" cy="80898"/>
          </a:xfrm>
          <a:custGeom>
            <a:avLst/>
            <a:gdLst>
              <a:gd name="connsiteX0" fmla="*/ 33782 w 66421"/>
              <a:gd name="connsiteY0" fmla="*/ 9905 h 80898"/>
              <a:gd name="connsiteX1" fmla="*/ 16255 w 66421"/>
              <a:gd name="connsiteY1" fmla="*/ 18160 h 80898"/>
              <a:gd name="connsiteX2" fmla="*/ 9905 w 66421"/>
              <a:gd name="connsiteY2" fmla="*/ 40893 h 80898"/>
              <a:gd name="connsiteX3" fmla="*/ 16129 w 66421"/>
              <a:gd name="connsiteY3" fmla="*/ 63118 h 80898"/>
              <a:gd name="connsiteX4" fmla="*/ 33147 w 66421"/>
              <a:gd name="connsiteY4" fmla="*/ 70992 h 80898"/>
              <a:gd name="connsiteX5" fmla="*/ 50419 w 66421"/>
              <a:gd name="connsiteY5" fmla="*/ 62864 h 80898"/>
              <a:gd name="connsiteX6" fmla="*/ 56515 w 66421"/>
              <a:gd name="connsiteY6" fmla="*/ 40004 h 80898"/>
              <a:gd name="connsiteX7" fmla="*/ 50546 w 66421"/>
              <a:gd name="connsiteY7" fmla="*/ 17779 h 80898"/>
              <a:gd name="connsiteX8" fmla="*/ 33782 w 66421"/>
              <a:gd name="connsiteY8" fmla="*/ 9905 h 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1" h="80898">
                <a:moveTo>
                  <a:pt x="33782" y="9905"/>
                </a:moveTo>
                <a:cubicBezTo>
                  <a:pt x="26416" y="9905"/>
                  <a:pt x="20573" y="12572"/>
                  <a:pt x="16255" y="18160"/>
                </a:cubicBezTo>
                <a:cubicBezTo>
                  <a:pt x="11938" y="23621"/>
                  <a:pt x="9905" y="31241"/>
                  <a:pt x="9905" y="40893"/>
                </a:cubicBezTo>
                <a:cubicBezTo>
                  <a:pt x="9905" y="50545"/>
                  <a:pt x="11938" y="57911"/>
                  <a:pt x="16129" y="63118"/>
                </a:cubicBezTo>
                <a:cubicBezTo>
                  <a:pt x="20320" y="68325"/>
                  <a:pt x="25908" y="70992"/>
                  <a:pt x="33147" y="70992"/>
                </a:cubicBezTo>
                <a:cubicBezTo>
                  <a:pt x="40640" y="70992"/>
                  <a:pt x="46354" y="68198"/>
                  <a:pt x="50419" y="62864"/>
                </a:cubicBezTo>
                <a:cubicBezTo>
                  <a:pt x="54483" y="57403"/>
                  <a:pt x="56515" y="49910"/>
                  <a:pt x="56515" y="40004"/>
                </a:cubicBezTo>
                <a:cubicBezTo>
                  <a:pt x="56515" y="30479"/>
                  <a:pt x="54483" y="22986"/>
                  <a:pt x="50546" y="17779"/>
                </a:cubicBezTo>
                <a:cubicBezTo>
                  <a:pt x="46609" y="12572"/>
                  <a:pt x="41021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412107" y="4714621"/>
            <a:ext cx="149606" cy="193928"/>
          </a:xfrm>
          <a:custGeom>
            <a:avLst/>
            <a:gdLst>
              <a:gd name="connsiteX0" fmla="*/ 121030 w 149606"/>
              <a:gd name="connsiteY0" fmla="*/ 9905 h 193928"/>
              <a:gd name="connsiteX1" fmla="*/ 139700 w 149606"/>
              <a:gd name="connsiteY1" fmla="*/ 9905 h 193928"/>
              <a:gd name="connsiteX2" fmla="*/ 28575 w 149606"/>
              <a:gd name="connsiteY2" fmla="*/ 184022 h 193928"/>
              <a:gd name="connsiteX3" fmla="*/ 9905 w 149606"/>
              <a:gd name="connsiteY3" fmla="*/ 184022 h 193928"/>
              <a:gd name="connsiteX4" fmla="*/ 121030 w 149606"/>
              <a:gd name="connsiteY4" fmla="*/ 9905 h 193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606" h="193928">
                <a:moveTo>
                  <a:pt x="121030" y="9905"/>
                </a:moveTo>
                <a:lnTo>
                  <a:pt x="139700" y="9905"/>
                </a:lnTo>
                <a:lnTo>
                  <a:pt x="28575" y="184022"/>
                </a:lnTo>
                <a:lnTo>
                  <a:pt x="9905" y="184022"/>
                </a:lnTo>
                <a:lnTo>
                  <a:pt x="12103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85564" y="4712080"/>
            <a:ext cx="100710" cy="109220"/>
          </a:xfrm>
          <a:custGeom>
            <a:avLst/>
            <a:gdLst>
              <a:gd name="connsiteX0" fmla="*/ 51815 w 100710"/>
              <a:gd name="connsiteY0" fmla="*/ 9905 h 109220"/>
              <a:gd name="connsiteX1" fmla="*/ 80517 w 100710"/>
              <a:gd name="connsiteY1" fmla="*/ 21463 h 109220"/>
              <a:gd name="connsiteX2" fmla="*/ 90804 w 100710"/>
              <a:gd name="connsiteY2" fmla="*/ 53466 h 109220"/>
              <a:gd name="connsiteX3" fmla="*/ 79501 w 100710"/>
              <a:gd name="connsiteY3" fmla="*/ 86614 h 109220"/>
              <a:gd name="connsiteX4" fmla="*/ 49276 w 100710"/>
              <a:gd name="connsiteY4" fmla="*/ 99314 h 109220"/>
              <a:gd name="connsiteX5" fmla="*/ 20701 w 100710"/>
              <a:gd name="connsiteY5" fmla="*/ 87503 h 109220"/>
              <a:gd name="connsiteX6" fmla="*/ 9905 w 100710"/>
              <a:gd name="connsiteY6" fmla="*/ 56134 h 109220"/>
              <a:gd name="connsiteX7" fmla="*/ 21208 w 100710"/>
              <a:gd name="connsiteY7" fmla="*/ 22478 h 109220"/>
              <a:gd name="connsiteX8" fmla="*/ 51815 w 100710"/>
              <a:gd name="connsiteY8" fmla="*/ 9905 h 109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710" h="109220">
                <a:moveTo>
                  <a:pt x="51815" y="9905"/>
                </a:moveTo>
                <a:cubicBezTo>
                  <a:pt x="64134" y="9905"/>
                  <a:pt x="73659" y="13715"/>
                  <a:pt x="80517" y="21463"/>
                </a:cubicBezTo>
                <a:cubicBezTo>
                  <a:pt x="87376" y="29083"/>
                  <a:pt x="90804" y="39751"/>
                  <a:pt x="90804" y="53466"/>
                </a:cubicBezTo>
                <a:cubicBezTo>
                  <a:pt x="90804" y="67055"/>
                  <a:pt x="87121" y="78104"/>
                  <a:pt x="79501" y="86614"/>
                </a:cubicBezTo>
                <a:cubicBezTo>
                  <a:pt x="71882" y="95122"/>
                  <a:pt x="61848" y="99314"/>
                  <a:pt x="49276" y="99314"/>
                </a:cubicBezTo>
                <a:cubicBezTo>
                  <a:pt x="37338" y="99314"/>
                  <a:pt x="27813" y="95377"/>
                  <a:pt x="20701" y="87503"/>
                </a:cubicBezTo>
                <a:cubicBezTo>
                  <a:pt x="13461" y="79628"/>
                  <a:pt x="9905" y="69215"/>
                  <a:pt x="9905" y="56134"/>
                </a:cubicBezTo>
                <a:cubicBezTo>
                  <a:pt x="9905" y="42036"/>
                  <a:pt x="13715" y="30734"/>
                  <a:pt x="21208" y="22478"/>
                </a:cubicBezTo>
                <a:cubicBezTo>
                  <a:pt x="28828" y="14097"/>
                  <a:pt x="38989" y="9905"/>
                  <a:pt x="51815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89907" y="4704841"/>
            <a:ext cx="135127" cy="205486"/>
          </a:xfrm>
          <a:custGeom>
            <a:avLst/>
            <a:gdLst>
              <a:gd name="connsiteX0" fmla="*/ 103377 w 135127"/>
              <a:gd name="connsiteY0" fmla="*/ 9905 h 205486"/>
              <a:gd name="connsiteX1" fmla="*/ 125221 w 135127"/>
              <a:gd name="connsiteY1" fmla="*/ 9905 h 205486"/>
              <a:gd name="connsiteX2" fmla="*/ 125221 w 135127"/>
              <a:gd name="connsiteY2" fmla="*/ 192659 h 205486"/>
              <a:gd name="connsiteX3" fmla="*/ 103377 w 135127"/>
              <a:gd name="connsiteY3" fmla="*/ 192659 h 205486"/>
              <a:gd name="connsiteX4" fmla="*/ 103377 w 135127"/>
              <a:gd name="connsiteY4" fmla="*/ 172085 h 205486"/>
              <a:gd name="connsiteX5" fmla="*/ 102996 w 135127"/>
              <a:gd name="connsiteY5" fmla="*/ 172085 h 205486"/>
              <a:gd name="connsiteX6" fmla="*/ 60959 w 135127"/>
              <a:gd name="connsiteY6" fmla="*/ 195579 h 205486"/>
              <a:gd name="connsiteX7" fmla="*/ 23748 w 135127"/>
              <a:gd name="connsiteY7" fmla="*/ 178816 h 205486"/>
              <a:gd name="connsiteX8" fmla="*/ 9905 w 135127"/>
              <a:gd name="connsiteY8" fmla="*/ 133858 h 205486"/>
              <a:gd name="connsiteX9" fmla="*/ 25527 w 135127"/>
              <a:gd name="connsiteY9" fmla="*/ 84709 h 205486"/>
              <a:gd name="connsiteX10" fmla="*/ 66294 w 135127"/>
              <a:gd name="connsiteY10" fmla="*/ 66294 h 205486"/>
              <a:gd name="connsiteX11" fmla="*/ 102996 w 135127"/>
              <a:gd name="connsiteY11" fmla="*/ 85979 h 205486"/>
              <a:gd name="connsiteX12" fmla="*/ 103377 w 135127"/>
              <a:gd name="connsiteY12" fmla="*/ 85979 h 205486"/>
              <a:gd name="connsiteX13" fmla="*/ 103377 w 135127"/>
              <a:gd name="connsiteY13" fmla="*/ 9905 h 2054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5127" h="205486">
                <a:moveTo>
                  <a:pt x="103377" y="9905"/>
                </a:moveTo>
                <a:lnTo>
                  <a:pt x="125221" y="9905"/>
                </a:lnTo>
                <a:lnTo>
                  <a:pt x="125221" y="192659"/>
                </a:lnTo>
                <a:lnTo>
                  <a:pt x="103377" y="192659"/>
                </a:lnTo>
                <a:lnTo>
                  <a:pt x="103377" y="172085"/>
                </a:lnTo>
                <a:lnTo>
                  <a:pt x="102996" y="172085"/>
                </a:lnTo>
                <a:cubicBezTo>
                  <a:pt x="93979" y="187705"/>
                  <a:pt x="80009" y="195579"/>
                  <a:pt x="60959" y="195579"/>
                </a:cubicBezTo>
                <a:cubicBezTo>
                  <a:pt x="45339" y="195579"/>
                  <a:pt x="32892" y="189992"/>
                  <a:pt x="23748" y="178816"/>
                </a:cubicBezTo>
                <a:cubicBezTo>
                  <a:pt x="14477" y="167767"/>
                  <a:pt x="9905" y="152654"/>
                  <a:pt x="9905" y="133858"/>
                </a:cubicBezTo>
                <a:cubicBezTo>
                  <a:pt x="9905" y="113411"/>
                  <a:pt x="15113" y="97028"/>
                  <a:pt x="25527" y="84709"/>
                </a:cubicBezTo>
                <a:cubicBezTo>
                  <a:pt x="35940" y="72390"/>
                  <a:pt x="49529" y="66294"/>
                  <a:pt x="66294" y="66294"/>
                </a:cubicBezTo>
                <a:cubicBezTo>
                  <a:pt x="83184" y="66294"/>
                  <a:pt x="95377" y="72771"/>
                  <a:pt x="102996" y="85979"/>
                </a:cubicBezTo>
                <a:lnTo>
                  <a:pt x="103377" y="85979"/>
                </a:lnTo>
                <a:lnTo>
                  <a:pt x="103377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35167" y="4526279"/>
            <a:ext cx="711708" cy="579120"/>
          </a:xfrm>
          <a:custGeom>
            <a:avLst/>
            <a:gdLst>
              <a:gd name="connsiteX0" fmla="*/ 19050 w 711708"/>
              <a:gd name="connsiteY0" fmla="*/ 560070 h 579120"/>
              <a:gd name="connsiteX1" fmla="*/ 692658 w 711708"/>
              <a:gd name="connsiteY1" fmla="*/ 560070 h 579120"/>
              <a:gd name="connsiteX2" fmla="*/ 692658 w 711708"/>
              <a:gd name="connsiteY2" fmla="*/ 19050 h 579120"/>
              <a:gd name="connsiteX3" fmla="*/ 19050 w 711708"/>
              <a:gd name="connsiteY3" fmla="*/ 19050 h 579120"/>
              <a:gd name="connsiteX4" fmla="*/ 19050 w 711708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708" h="579120">
                <a:moveTo>
                  <a:pt x="19050" y="560070"/>
                </a:moveTo>
                <a:lnTo>
                  <a:pt x="692658" y="560070"/>
                </a:lnTo>
                <a:lnTo>
                  <a:pt x="692658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35777" y="4815078"/>
            <a:ext cx="66547" cy="80644"/>
          </a:xfrm>
          <a:custGeom>
            <a:avLst/>
            <a:gdLst>
              <a:gd name="connsiteX0" fmla="*/ 33782 w 66547"/>
              <a:gd name="connsiteY0" fmla="*/ 9905 h 80644"/>
              <a:gd name="connsiteX1" fmla="*/ 16255 w 66547"/>
              <a:gd name="connsiteY1" fmla="*/ 18033 h 80644"/>
              <a:gd name="connsiteX2" fmla="*/ 9905 w 66547"/>
              <a:gd name="connsiteY2" fmla="*/ 40893 h 80644"/>
              <a:gd name="connsiteX3" fmla="*/ 16255 w 66547"/>
              <a:gd name="connsiteY3" fmla="*/ 62864 h 80644"/>
              <a:gd name="connsiteX4" fmla="*/ 33273 w 66547"/>
              <a:gd name="connsiteY4" fmla="*/ 70738 h 80644"/>
              <a:gd name="connsiteX5" fmla="*/ 50545 w 66547"/>
              <a:gd name="connsiteY5" fmla="*/ 62483 h 80644"/>
              <a:gd name="connsiteX6" fmla="*/ 56641 w 66547"/>
              <a:gd name="connsiteY6" fmla="*/ 39750 h 80644"/>
              <a:gd name="connsiteX7" fmla="*/ 50545 w 66547"/>
              <a:gd name="connsiteY7" fmla="*/ 17525 h 80644"/>
              <a:gd name="connsiteX8" fmla="*/ 33782 w 66547"/>
              <a:gd name="connsiteY8" fmla="*/ 9905 h 80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547" h="80644">
                <a:moveTo>
                  <a:pt x="33782" y="9905"/>
                </a:moveTo>
                <a:cubicBezTo>
                  <a:pt x="26288" y="9905"/>
                  <a:pt x="20319" y="12572"/>
                  <a:pt x="16255" y="18033"/>
                </a:cubicBezTo>
                <a:cubicBezTo>
                  <a:pt x="12064" y="23494"/>
                  <a:pt x="9905" y="31114"/>
                  <a:pt x="9905" y="40893"/>
                </a:cubicBezTo>
                <a:cubicBezTo>
                  <a:pt x="9905" y="50291"/>
                  <a:pt x="12064" y="57530"/>
                  <a:pt x="16255" y="62864"/>
                </a:cubicBezTo>
                <a:cubicBezTo>
                  <a:pt x="20319" y="68071"/>
                  <a:pt x="26034" y="70738"/>
                  <a:pt x="33273" y="70738"/>
                </a:cubicBezTo>
                <a:cubicBezTo>
                  <a:pt x="40766" y="70738"/>
                  <a:pt x="46482" y="67944"/>
                  <a:pt x="50545" y="62483"/>
                </a:cubicBezTo>
                <a:cubicBezTo>
                  <a:pt x="54609" y="57150"/>
                  <a:pt x="56641" y="49529"/>
                  <a:pt x="56641" y="39750"/>
                </a:cubicBezTo>
                <a:cubicBezTo>
                  <a:pt x="56641" y="30098"/>
                  <a:pt x="54609" y="22732"/>
                  <a:pt x="50545" y="17525"/>
                </a:cubicBezTo>
                <a:cubicBezTo>
                  <a:pt x="46482" y="12445"/>
                  <a:pt x="40894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18759" y="4800472"/>
            <a:ext cx="100583" cy="109601"/>
          </a:xfrm>
          <a:custGeom>
            <a:avLst/>
            <a:gdLst>
              <a:gd name="connsiteX0" fmla="*/ 51688 w 100583"/>
              <a:gd name="connsiteY0" fmla="*/ 9905 h 109601"/>
              <a:gd name="connsiteX1" fmla="*/ 80390 w 100583"/>
              <a:gd name="connsiteY1" fmla="*/ 21463 h 109601"/>
              <a:gd name="connsiteX2" fmla="*/ 90677 w 100583"/>
              <a:gd name="connsiteY2" fmla="*/ 53975 h 109601"/>
              <a:gd name="connsiteX3" fmla="*/ 79247 w 100583"/>
              <a:gd name="connsiteY3" fmla="*/ 86995 h 109601"/>
              <a:gd name="connsiteX4" fmla="*/ 49148 w 100583"/>
              <a:gd name="connsiteY4" fmla="*/ 99695 h 109601"/>
              <a:gd name="connsiteX5" fmla="*/ 20573 w 100583"/>
              <a:gd name="connsiteY5" fmla="*/ 87630 h 109601"/>
              <a:gd name="connsiteX6" fmla="*/ 9905 w 100583"/>
              <a:gd name="connsiteY6" fmla="*/ 56515 h 109601"/>
              <a:gd name="connsiteX7" fmla="*/ 21208 w 100583"/>
              <a:gd name="connsiteY7" fmla="*/ 22605 h 109601"/>
              <a:gd name="connsiteX8" fmla="*/ 51688 w 100583"/>
              <a:gd name="connsiteY8" fmla="*/ 9905 h 109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583" h="109601">
                <a:moveTo>
                  <a:pt x="51688" y="9905"/>
                </a:moveTo>
                <a:cubicBezTo>
                  <a:pt x="63880" y="9905"/>
                  <a:pt x="73405" y="13842"/>
                  <a:pt x="80390" y="21463"/>
                </a:cubicBezTo>
                <a:cubicBezTo>
                  <a:pt x="87248" y="29210"/>
                  <a:pt x="90677" y="40005"/>
                  <a:pt x="90677" y="53975"/>
                </a:cubicBezTo>
                <a:cubicBezTo>
                  <a:pt x="90677" y="67564"/>
                  <a:pt x="86867" y="78613"/>
                  <a:pt x="79247" y="86995"/>
                </a:cubicBezTo>
                <a:cubicBezTo>
                  <a:pt x="71500" y="95504"/>
                  <a:pt x="61594" y="99695"/>
                  <a:pt x="49148" y="99695"/>
                </a:cubicBezTo>
                <a:cubicBezTo>
                  <a:pt x="37210" y="99695"/>
                  <a:pt x="27685" y="95630"/>
                  <a:pt x="20573" y="87630"/>
                </a:cubicBezTo>
                <a:cubicBezTo>
                  <a:pt x="13461" y="79629"/>
                  <a:pt x="9905" y="69342"/>
                  <a:pt x="9905" y="56515"/>
                </a:cubicBezTo>
                <a:cubicBezTo>
                  <a:pt x="9905" y="42291"/>
                  <a:pt x="13715" y="31115"/>
                  <a:pt x="21208" y="22605"/>
                </a:cubicBezTo>
                <a:cubicBezTo>
                  <a:pt x="28828" y="14223"/>
                  <a:pt x="38861" y="9905"/>
                  <a:pt x="5168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41695" y="4779264"/>
            <a:ext cx="91185" cy="112903"/>
          </a:xfrm>
          <a:custGeom>
            <a:avLst/>
            <a:gdLst>
              <a:gd name="connsiteX0" fmla="*/ 47497 w 91185"/>
              <a:gd name="connsiteY0" fmla="*/ 9905 h 112903"/>
              <a:gd name="connsiteX1" fmla="*/ 19939 w 91185"/>
              <a:gd name="connsiteY1" fmla="*/ 22986 h 112903"/>
              <a:gd name="connsiteX2" fmla="*/ 9905 w 91185"/>
              <a:gd name="connsiteY2" fmla="*/ 58420 h 112903"/>
              <a:gd name="connsiteX3" fmla="*/ 19558 w 91185"/>
              <a:gd name="connsiteY3" fmla="*/ 91058 h 112903"/>
              <a:gd name="connsiteX4" fmla="*/ 45339 w 91185"/>
              <a:gd name="connsiteY4" fmla="*/ 102996 h 112903"/>
              <a:gd name="connsiteX5" fmla="*/ 71246 w 91185"/>
              <a:gd name="connsiteY5" fmla="*/ 91313 h 112903"/>
              <a:gd name="connsiteX6" fmla="*/ 81279 w 91185"/>
              <a:gd name="connsiteY6" fmla="*/ 61976 h 112903"/>
              <a:gd name="connsiteX7" fmla="*/ 81279 w 91185"/>
              <a:gd name="connsiteY7" fmla="*/ 44830 h 112903"/>
              <a:gd name="connsiteX8" fmla="*/ 71501 w 91185"/>
              <a:gd name="connsiteY8" fmla="*/ 19939 h 112903"/>
              <a:gd name="connsiteX9" fmla="*/ 47497 w 91185"/>
              <a:gd name="connsiteY9" fmla="*/ 9905 h 112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91185" h="112903">
                <a:moveTo>
                  <a:pt x="47497" y="9905"/>
                </a:moveTo>
                <a:cubicBezTo>
                  <a:pt x="35814" y="9905"/>
                  <a:pt x="26670" y="14223"/>
                  <a:pt x="19939" y="22986"/>
                </a:cubicBezTo>
                <a:cubicBezTo>
                  <a:pt x="13334" y="31622"/>
                  <a:pt x="9905" y="43433"/>
                  <a:pt x="9905" y="58420"/>
                </a:cubicBezTo>
                <a:cubicBezTo>
                  <a:pt x="9905" y="72135"/>
                  <a:pt x="13208" y="83057"/>
                  <a:pt x="19558" y="91058"/>
                </a:cubicBezTo>
                <a:cubicBezTo>
                  <a:pt x="26034" y="99059"/>
                  <a:pt x="34670" y="102996"/>
                  <a:pt x="45339" y="102996"/>
                </a:cubicBezTo>
                <a:cubicBezTo>
                  <a:pt x="55879" y="102996"/>
                  <a:pt x="64515" y="99059"/>
                  <a:pt x="71246" y="91313"/>
                </a:cubicBezTo>
                <a:cubicBezTo>
                  <a:pt x="77977" y="83439"/>
                  <a:pt x="81279" y="73659"/>
                  <a:pt x="81279" y="61976"/>
                </a:cubicBezTo>
                <a:lnTo>
                  <a:pt x="81279" y="44830"/>
                </a:lnTo>
                <a:cubicBezTo>
                  <a:pt x="81279" y="34925"/>
                  <a:pt x="77977" y="26542"/>
                  <a:pt x="71501" y="19939"/>
                </a:cubicBezTo>
                <a:cubicBezTo>
                  <a:pt x="65023" y="13334"/>
                  <a:pt x="57022" y="9905"/>
                  <a:pt x="47497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32398" y="4726178"/>
            <a:ext cx="66421" cy="80898"/>
          </a:xfrm>
          <a:custGeom>
            <a:avLst/>
            <a:gdLst>
              <a:gd name="connsiteX0" fmla="*/ 33782 w 66421"/>
              <a:gd name="connsiteY0" fmla="*/ 9905 h 80898"/>
              <a:gd name="connsiteX1" fmla="*/ 16255 w 66421"/>
              <a:gd name="connsiteY1" fmla="*/ 18160 h 80898"/>
              <a:gd name="connsiteX2" fmla="*/ 9905 w 66421"/>
              <a:gd name="connsiteY2" fmla="*/ 40893 h 80898"/>
              <a:gd name="connsiteX3" fmla="*/ 16129 w 66421"/>
              <a:gd name="connsiteY3" fmla="*/ 63118 h 80898"/>
              <a:gd name="connsiteX4" fmla="*/ 33147 w 66421"/>
              <a:gd name="connsiteY4" fmla="*/ 70992 h 80898"/>
              <a:gd name="connsiteX5" fmla="*/ 50419 w 66421"/>
              <a:gd name="connsiteY5" fmla="*/ 62864 h 80898"/>
              <a:gd name="connsiteX6" fmla="*/ 56515 w 66421"/>
              <a:gd name="connsiteY6" fmla="*/ 40004 h 80898"/>
              <a:gd name="connsiteX7" fmla="*/ 50546 w 66421"/>
              <a:gd name="connsiteY7" fmla="*/ 17779 h 80898"/>
              <a:gd name="connsiteX8" fmla="*/ 33782 w 66421"/>
              <a:gd name="connsiteY8" fmla="*/ 9905 h 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1" h="80898">
                <a:moveTo>
                  <a:pt x="33782" y="9905"/>
                </a:moveTo>
                <a:cubicBezTo>
                  <a:pt x="26416" y="9905"/>
                  <a:pt x="20573" y="12572"/>
                  <a:pt x="16255" y="18160"/>
                </a:cubicBezTo>
                <a:cubicBezTo>
                  <a:pt x="12065" y="23621"/>
                  <a:pt x="9905" y="31241"/>
                  <a:pt x="9905" y="40893"/>
                </a:cubicBezTo>
                <a:cubicBezTo>
                  <a:pt x="9905" y="50545"/>
                  <a:pt x="11938" y="57911"/>
                  <a:pt x="16129" y="63118"/>
                </a:cubicBezTo>
                <a:cubicBezTo>
                  <a:pt x="20320" y="68325"/>
                  <a:pt x="26035" y="70992"/>
                  <a:pt x="33147" y="70992"/>
                </a:cubicBezTo>
                <a:cubicBezTo>
                  <a:pt x="40640" y="70992"/>
                  <a:pt x="46354" y="68198"/>
                  <a:pt x="50419" y="62864"/>
                </a:cubicBezTo>
                <a:cubicBezTo>
                  <a:pt x="54483" y="57403"/>
                  <a:pt x="56515" y="49910"/>
                  <a:pt x="56515" y="40004"/>
                </a:cubicBezTo>
                <a:cubicBezTo>
                  <a:pt x="56515" y="30479"/>
                  <a:pt x="54483" y="22986"/>
                  <a:pt x="50546" y="17779"/>
                </a:cubicBezTo>
                <a:cubicBezTo>
                  <a:pt x="46609" y="12572"/>
                  <a:pt x="41021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1670" y="4714621"/>
            <a:ext cx="149606" cy="193928"/>
          </a:xfrm>
          <a:custGeom>
            <a:avLst/>
            <a:gdLst>
              <a:gd name="connsiteX0" fmla="*/ 121030 w 149606"/>
              <a:gd name="connsiteY0" fmla="*/ 9905 h 193928"/>
              <a:gd name="connsiteX1" fmla="*/ 139700 w 149606"/>
              <a:gd name="connsiteY1" fmla="*/ 9905 h 193928"/>
              <a:gd name="connsiteX2" fmla="*/ 28575 w 149606"/>
              <a:gd name="connsiteY2" fmla="*/ 184022 h 193928"/>
              <a:gd name="connsiteX3" fmla="*/ 9905 w 149606"/>
              <a:gd name="connsiteY3" fmla="*/ 184022 h 193928"/>
              <a:gd name="connsiteX4" fmla="*/ 121030 w 149606"/>
              <a:gd name="connsiteY4" fmla="*/ 9905 h 193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606" h="193928">
                <a:moveTo>
                  <a:pt x="121030" y="9905"/>
                </a:moveTo>
                <a:lnTo>
                  <a:pt x="139700" y="9905"/>
                </a:lnTo>
                <a:lnTo>
                  <a:pt x="28575" y="184022"/>
                </a:lnTo>
                <a:lnTo>
                  <a:pt x="9905" y="184022"/>
                </a:lnTo>
                <a:lnTo>
                  <a:pt x="12103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5127" y="4712080"/>
            <a:ext cx="100838" cy="109220"/>
          </a:xfrm>
          <a:custGeom>
            <a:avLst/>
            <a:gdLst>
              <a:gd name="connsiteX0" fmla="*/ 51815 w 100838"/>
              <a:gd name="connsiteY0" fmla="*/ 9905 h 109220"/>
              <a:gd name="connsiteX1" fmla="*/ 80517 w 100838"/>
              <a:gd name="connsiteY1" fmla="*/ 21463 h 109220"/>
              <a:gd name="connsiteX2" fmla="*/ 90932 w 100838"/>
              <a:gd name="connsiteY2" fmla="*/ 53466 h 109220"/>
              <a:gd name="connsiteX3" fmla="*/ 79501 w 100838"/>
              <a:gd name="connsiteY3" fmla="*/ 86614 h 109220"/>
              <a:gd name="connsiteX4" fmla="*/ 49276 w 100838"/>
              <a:gd name="connsiteY4" fmla="*/ 99314 h 109220"/>
              <a:gd name="connsiteX5" fmla="*/ 20701 w 100838"/>
              <a:gd name="connsiteY5" fmla="*/ 87503 h 109220"/>
              <a:gd name="connsiteX6" fmla="*/ 9905 w 100838"/>
              <a:gd name="connsiteY6" fmla="*/ 56134 h 109220"/>
              <a:gd name="connsiteX7" fmla="*/ 21335 w 100838"/>
              <a:gd name="connsiteY7" fmla="*/ 22478 h 109220"/>
              <a:gd name="connsiteX8" fmla="*/ 51815 w 100838"/>
              <a:gd name="connsiteY8" fmla="*/ 9905 h 109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838" h="109220">
                <a:moveTo>
                  <a:pt x="51815" y="9905"/>
                </a:moveTo>
                <a:cubicBezTo>
                  <a:pt x="64134" y="9905"/>
                  <a:pt x="73659" y="13715"/>
                  <a:pt x="80517" y="21463"/>
                </a:cubicBezTo>
                <a:cubicBezTo>
                  <a:pt x="87376" y="29083"/>
                  <a:pt x="90932" y="39751"/>
                  <a:pt x="90932" y="53466"/>
                </a:cubicBezTo>
                <a:cubicBezTo>
                  <a:pt x="90932" y="67055"/>
                  <a:pt x="87121" y="78104"/>
                  <a:pt x="79501" y="86614"/>
                </a:cubicBezTo>
                <a:cubicBezTo>
                  <a:pt x="71882" y="95122"/>
                  <a:pt x="61848" y="99314"/>
                  <a:pt x="49276" y="99314"/>
                </a:cubicBezTo>
                <a:cubicBezTo>
                  <a:pt x="37338" y="99314"/>
                  <a:pt x="27813" y="95377"/>
                  <a:pt x="20701" y="87503"/>
                </a:cubicBezTo>
                <a:cubicBezTo>
                  <a:pt x="13461" y="79628"/>
                  <a:pt x="9905" y="69215"/>
                  <a:pt x="9905" y="56134"/>
                </a:cubicBezTo>
                <a:cubicBezTo>
                  <a:pt x="9905" y="42036"/>
                  <a:pt x="13715" y="30734"/>
                  <a:pt x="21335" y="22478"/>
                </a:cubicBezTo>
                <a:cubicBezTo>
                  <a:pt x="28828" y="14097"/>
                  <a:pt x="38988" y="9905"/>
                  <a:pt x="51815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19470" y="4704841"/>
            <a:ext cx="135127" cy="205486"/>
          </a:xfrm>
          <a:custGeom>
            <a:avLst/>
            <a:gdLst>
              <a:gd name="connsiteX0" fmla="*/ 103377 w 135127"/>
              <a:gd name="connsiteY0" fmla="*/ 9905 h 205486"/>
              <a:gd name="connsiteX1" fmla="*/ 125221 w 135127"/>
              <a:gd name="connsiteY1" fmla="*/ 9905 h 205486"/>
              <a:gd name="connsiteX2" fmla="*/ 125221 w 135127"/>
              <a:gd name="connsiteY2" fmla="*/ 192659 h 205486"/>
              <a:gd name="connsiteX3" fmla="*/ 103377 w 135127"/>
              <a:gd name="connsiteY3" fmla="*/ 192659 h 205486"/>
              <a:gd name="connsiteX4" fmla="*/ 103377 w 135127"/>
              <a:gd name="connsiteY4" fmla="*/ 172085 h 205486"/>
              <a:gd name="connsiteX5" fmla="*/ 102996 w 135127"/>
              <a:gd name="connsiteY5" fmla="*/ 172085 h 205486"/>
              <a:gd name="connsiteX6" fmla="*/ 60959 w 135127"/>
              <a:gd name="connsiteY6" fmla="*/ 195579 h 205486"/>
              <a:gd name="connsiteX7" fmla="*/ 23748 w 135127"/>
              <a:gd name="connsiteY7" fmla="*/ 178816 h 205486"/>
              <a:gd name="connsiteX8" fmla="*/ 9905 w 135127"/>
              <a:gd name="connsiteY8" fmla="*/ 133858 h 205486"/>
              <a:gd name="connsiteX9" fmla="*/ 25526 w 135127"/>
              <a:gd name="connsiteY9" fmla="*/ 84709 h 205486"/>
              <a:gd name="connsiteX10" fmla="*/ 66294 w 135127"/>
              <a:gd name="connsiteY10" fmla="*/ 66294 h 205486"/>
              <a:gd name="connsiteX11" fmla="*/ 102996 w 135127"/>
              <a:gd name="connsiteY11" fmla="*/ 85979 h 205486"/>
              <a:gd name="connsiteX12" fmla="*/ 103377 w 135127"/>
              <a:gd name="connsiteY12" fmla="*/ 85979 h 205486"/>
              <a:gd name="connsiteX13" fmla="*/ 103377 w 135127"/>
              <a:gd name="connsiteY13" fmla="*/ 9905 h 2054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5127" h="205486">
                <a:moveTo>
                  <a:pt x="103377" y="9905"/>
                </a:moveTo>
                <a:lnTo>
                  <a:pt x="125221" y="9905"/>
                </a:lnTo>
                <a:lnTo>
                  <a:pt x="125221" y="192659"/>
                </a:lnTo>
                <a:lnTo>
                  <a:pt x="103377" y="192659"/>
                </a:lnTo>
                <a:lnTo>
                  <a:pt x="103377" y="172085"/>
                </a:lnTo>
                <a:lnTo>
                  <a:pt x="102996" y="172085"/>
                </a:lnTo>
                <a:cubicBezTo>
                  <a:pt x="93979" y="187705"/>
                  <a:pt x="80009" y="195579"/>
                  <a:pt x="60959" y="195579"/>
                </a:cubicBezTo>
                <a:cubicBezTo>
                  <a:pt x="45339" y="195579"/>
                  <a:pt x="32892" y="189992"/>
                  <a:pt x="23748" y="178816"/>
                </a:cubicBezTo>
                <a:cubicBezTo>
                  <a:pt x="14477" y="167767"/>
                  <a:pt x="9905" y="152654"/>
                  <a:pt x="9905" y="133858"/>
                </a:cubicBezTo>
                <a:cubicBezTo>
                  <a:pt x="9905" y="113411"/>
                  <a:pt x="15113" y="97028"/>
                  <a:pt x="25526" y="84709"/>
                </a:cubicBezTo>
                <a:cubicBezTo>
                  <a:pt x="35940" y="72390"/>
                  <a:pt x="49529" y="66294"/>
                  <a:pt x="66294" y="66294"/>
                </a:cubicBezTo>
                <a:cubicBezTo>
                  <a:pt x="83184" y="66294"/>
                  <a:pt x="95376" y="72771"/>
                  <a:pt x="102996" y="85979"/>
                </a:cubicBezTo>
                <a:lnTo>
                  <a:pt x="103377" y="85979"/>
                </a:lnTo>
                <a:lnTo>
                  <a:pt x="103377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7252" y="4526279"/>
            <a:ext cx="711707" cy="579120"/>
          </a:xfrm>
          <a:custGeom>
            <a:avLst/>
            <a:gdLst>
              <a:gd name="connsiteX0" fmla="*/ 19050 w 711707"/>
              <a:gd name="connsiteY0" fmla="*/ 560070 h 579120"/>
              <a:gd name="connsiteX1" fmla="*/ 692657 w 711707"/>
              <a:gd name="connsiteY1" fmla="*/ 560070 h 579120"/>
              <a:gd name="connsiteX2" fmla="*/ 692657 w 711707"/>
              <a:gd name="connsiteY2" fmla="*/ 19050 h 579120"/>
              <a:gd name="connsiteX3" fmla="*/ 19050 w 711707"/>
              <a:gd name="connsiteY3" fmla="*/ 19050 h 579120"/>
              <a:gd name="connsiteX4" fmla="*/ 19050 w 711707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1707" h="579120">
                <a:moveTo>
                  <a:pt x="19050" y="560070"/>
                </a:moveTo>
                <a:lnTo>
                  <a:pt x="692657" y="560070"/>
                </a:lnTo>
                <a:lnTo>
                  <a:pt x="692657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60565" y="4815966"/>
            <a:ext cx="42418" cy="72390"/>
          </a:xfrm>
          <a:custGeom>
            <a:avLst/>
            <a:gdLst>
              <a:gd name="connsiteX0" fmla="*/ 9906 w 42418"/>
              <a:gd name="connsiteY0" fmla="*/ 9905 h 72390"/>
              <a:gd name="connsiteX1" fmla="*/ 9906 w 42418"/>
              <a:gd name="connsiteY1" fmla="*/ 62484 h 72390"/>
              <a:gd name="connsiteX2" fmla="*/ 32512 w 42418"/>
              <a:gd name="connsiteY2" fmla="*/ 38227 h 72390"/>
              <a:gd name="connsiteX3" fmla="*/ 9906 w 42418"/>
              <a:gd name="connsiteY3" fmla="*/ 9905 h 723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2418" h="72390">
                <a:moveTo>
                  <a:pt x="9906" y="9905"/>
                </a:moveTo>
                <a:lnTo>
                  <a:pt x="9906" y="62484"/>
                </a:lnTo>
                <a:cubicBezTo>
                  <a:pt x="25019" y="59182"/>
                  <a:pt x="32512" y="51054"/>
                  <a:pt x="32512" y="38227"/>
                </a:cubicBezTo>
                <a:cubicBezTo>
                  <a:pt x="32512" y="27432"/>
                  <a:pt x="25019" y="18034"/>
                  <a:pt x="9906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26021" y="4732909"/>
            <a:ext cx="41275" cy="73914"/>
          </a:xfrm>
          <a:custGeom>
            <a:avLst/>
            <a:gdLst>
              <a:gd name="connsiteX0" fmla="*/ 31369 w 41275"/>
              <a:gd name="connsiteY0" fmla="*/ 9905 h 73914"/>
              <a:gd name="connsiteX1" fmla="*/ 9906 w 41275"/>
              <a:gd name="connsiteY1" fmla="*/ 34797 h 73914"/>
              <a:gd name="connsiteX2" fmla="*/ 14478 w 41275"/>
              <a:gd name="connsiteY2" fmla="*/ 50800 h 73914"/>
              <a:gd name="connsiteX3" fmla="*/ 31369 w 41275"/>
              <a:gd name="connsiteY3" fmla="*/ 64007 h 73914"/>
              <a:gd name="connsiteX4" fmla="*/ 31369 w 41275"/>
              <a:gd name="connsiteY4" fmla="*/ 9905 h 739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275" h="73914">
                <a:moveTo>
                  <a:pt x="31369" y="9905"/>
                </a:moveTo>
                <a:cubicBezTo>
                  <a:pt x="17145" y="12953"/>
                  <a:pt x="9906" y="21335"/>
                  <a:pt x="9906" y="34797"/>
                </a:cubicBezTo>
                <a:cubicBezTo>
                  <a:pt x="9906" y="41275"/>
                  <a:pt x="11430" y="46608"/>
                  <a:pt x="14478" y="50800"/>
                </a:cubicBezTo>
                <a:cubicBezTo>
                  <a:pt x="17526" y="55117"/>
                  <a:pt x="23241" y="59435"/>
                  <a:pt x="31369" y="64007"/>
                </a:cubicBezTo>
                <a:lnTo>
                  <a:pt x="31369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04558" y="4692650"/>
            <a:ext cx="120015" cy="239903"/>
          </a:xfrm>
          <a:custGeom>
            <a:avLst/>
            <a:gdLst>
              <a:gd name="connsiteX0" fmla="*/ 52832 w 120015"/>
              <a:gd name="connsiteY0" fmla="*/ 9905 h 239903"/>
              <a:gd name="connsiteX1" fmla="*/ 65913 w 120015"/>
              <a:gd name="connsiteY1" fmla="*/ 9905 h 239903"/>
              <a:gd name="connsiteX2" fmla="*/ 65913 w 120015"/>
              <a:gd name="connsiteY2" fmla="*/ 31241 h 239903"/>
              <a:gd name="connsiteX3" fmla="*/ 99186 w 120015"/>
              <a:gd name="connsiteY3" fmla="*/ 38227 h 239903"/>
              <a:gd name="connsiteX4" fmla="*/ 99186 w 120015"/>
              <a:gd name="connsiteY4" fmla="*/ 60071 h 239903"/>
              <a:gd name="connsiteX5" fmla="*/ 65913 w 120015"/>
              <a:gd name="connsiteY5" fmla="*/ 49403 h 239903"/>
              <a:gd name="connsiteX6" fmla="*/ 65913 w 120015"/>
              <a:gd name="connsiteY6" fmla="*/ 111125 h 239903"/>
              <a:gd name="connsiteX7" fmla="*/ 100584 w 120015"/>
              <a:gd name="connsiteY7" fmla="*/ 133984 h 239903"/>
              <a:gd name="connsiteX8" fmla="*/ 110109 w 120015"/>
              <a:gd name="connsiteY8" fmla="*/ 159765 h 239903"/>
              <a:gd name="connsiteX9" fmla="*/ 98171 w 120015"/>
              <a:gd name="connsiteY9" fmla="*/ 189229 h 239903"/>
              <a:gd name="connsiteX10" fmla="*/ 65913 w 120015"/>
              <a:gd name="connsiteY10" fmla="*/ 203834 h 239903"/>
              <a:gd name="connsiteX11" fmla="*/ 65913 w 120015"/>
              <a:gd name="connsiteY11" fmla="*/ 229996 h 239903"/>
              <a:gd name="connsiteX12" fmla="*/ 52832 w 120015"/>
              <a:gd name="connsiteY12" fmla="*/ 229996 h 239903"/>
              <a:gd name="connsiteX13" fmla="*/ 52832 w 120015"/>
              <a:gd name="connsiteY13" fmla="*/ 204851 h 239903"/>
              <a:gd name="connsiteX14" fmla="*/ 10668 w 120015"/>
              <a:gd name="connsiteY14" fmla="*/ 194309 h 239903"/>
              <a:gd name="connsiteX15" fmla="*/ 10668 w 120015"/>
              <a:gd name="connsiteY15" fmla="*/ 171958 h 239903"/>
              <a:gd name="connsiteX16" fmla="*/ 52832 w 120015"/>
              <a:gd name="connsiteY16" fmla="*/ 186690 h 239903"/>
              <a:gd name="connsiteX17" fmla="*/ 52832 w 120015"/>
              <a:gd name="connsiteY17" fmla="*/ 126872 h 239903"/>
              <a:gd name="connsiteX18" fmla="*/ 17907 w 120015"/>
              <a:gd name="connsiteY18" fmla="*/ 103378 h 239903"/>
              <a:gd name="connsiteX19" fmla="*/ 9906 w 120015"/>
              <a:gd name="connsiteY19" fmla="*/ 77470 h 239903"/>
              <a:gd name="connsiteX20" fmla="*/ 21844 w 120015"/>
              <a:gd name="connsiteY20" fmla="*/ 47116 h 239903"/>
              <a:gd name="connsiteX21" fmla="*/ 52832 w 120015"/>
              <a:gd name="connsiteY21" fmla="*/ 31750 h 239903"/>
              <a:gd name="connsiteX22" fmla="*/ 52832 w 120015"/>
              <a:gd name="connsiteY22" fmla="*/ 9905 h 239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0015" h="239903">
                <a:moveTo>
                  <a:pt x="52832" y="9905"/>
                </a:moveTo>
                <a:lnTo>
                  <a:pt x="65913" y="9905"/>
                </a:lnTo>
                <a:lnTo>
                  <a:pt x="65913" y="31241"/>
                </a:lnTo>
                <a:cubicBezTo>
                  <a:pt x="82169" y="31877"/>
                  <a:pt x="93345" y="34163"/>
                  <a:pt x="99186" y="38227"/>
                </a:cubicBezTo>
                <a:lnTo>
                  <a:pt x="99186" y="60071"/>
                </a:lnTo>
                <a:cubicBezTo>
                  <a:pt x="90678" y="53466"/>
                  <a:pt x="79502" y="49910"/>
                  <a:pt x="65913" y="49403"/>
                </a:cubicBezTo>
                <a:lnTo>
                  <a:pt x="65913" y="111125"/>
                </a:lnTo>
                <a:cubicBezTo>
                  <a:pt x="82677" y="118745"/>
                  <a:pt x="94360" y="126365"/>
                  <a:pt x="100584" y="133984"/>
                </a:cubicBezTo>
                <a:cubicBezTo>
                  <a:pt x="106934" y="141604"/>
                  <a:pt x="110109" y="150240"/>
                  <a:pt x="110109" y="159765"/>
                </a:cubicBezTo>
                <a:cubicBezTo>
                  <a:pt x="110109" y="171703"/>
                  <a:pt x="106172" y="181609"/>
                  <a:pt x="98171" y="189229"/>
                </a:cubicBezTo>
                <a:cubicBezTo>
                  <a:pt x="90170" y="196977"/>
                  <a:pt x="79502" y="201803"/>
                  <a:pt x="65913" y="203834"/>
                </a:cubicBezTo>
                <a:lnTo>
                  <a:pt x="65913" y="229996"/>
                </a:lnTo>
                <a:lnTo>
                  <a:pt x="52832" y="229996"/>
                </a:lnTo>
                <a:lnTo>
                  <a:pt x="52832" y="204851"/>
                </a:lnTo>
                <a:cubicBezTo>
                  <a:pt x="35941" y="204851"/>
                  <a:pt x="21844" y="201295"/>
                  <a:pt x="10668" y="194309"/>
                </a:cubicBezTo>
                <a:lnTo>
                  <a:pt x="10668" y="171958"/>
                </a:lnTo>
                <a:cubicBezTo>
                  <a:pt x="21844" y="181102"/>
                  <a:pt x="35941" y="185928"/>
                  <a:pt x="52832" y="186690"/>
                </a:cubicBezTo>
                <a:lnTo>
                  <a:pt x="52832" y="126872"/>
                </a:lnTo>
                <a:cubicBezTo>
                  <a:pt x="34925" y="118490"/>
                  <a:pt x="23241" y="110616"/>
                  <a:pt x="17907" y="103378"/>
                </a:cubicBezTo>
                <a:cubicBezTo>
                  <a:pt x="12572" y="96011"/>
                  <a:pt x="9906" y="87503"/>
                  <a:pt x="9906" y="77470"/>
                </a:cubicBezTo>
                <a:cubicBezTo>
                  <a:pt x="9906" y="65913"/>
                  <a:pt x="13843" y="55753"/>
                  <a:pt x="21844" y="47116"/>
                </a:cubicBezTo>
                <a:cubicBezTo>
                  <a:pt x="29845" y="38608"/>
                  <a:pt x="40259" y="33401"/>
                  <a:pt x="52832" y="31750"/>
                </a:cubicBezTo>
                <a:lnTo>
                  <a:pt x="52832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93052" y="4526279"/>
            <a:ext cx="656843" cy="579120"/>
          </a:xfrm>
          <a:custGeom>
            <a:avLst/>
            <a:gdLst>
              <a:gd name="connsiteX0" fmla="*/ 19050 w 656843"/>
              <a:gd name="connsiteY0" fmla="*/ 560070 h 579120"/>
              <a:gd name="connsiteX1" fmla="*/ 637793 w 656843"/>
              <a:gd name="connsiteY1" fmla="*/ 560070 h 579120"/>
              <a:gd name="connsiteX2" fmla="*/ 637793 w 656843"/>
              <a:gd name="connsiteY2" fmla="*/ 19050 h 579120"/>
              <a:gd name="connsiteX3" fmla="*/ 19050 w 656843"/>
              <a:gd name="connsiteY3" fmla="*/ 19050 h 579120"/>
              <a:gd name="connsiteX4" fmla="*/ 19050 w 656843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6843" h="579120">
                <a:moveTo>
                  <a:pt x="19050" y="560070"/>
                </a:moveTo>
                <a:lnTo>
                  <a:pt x="637793" y="560070"/>
                </a:lnTo>
                <a:lnTo>
                  <a:pt x="637793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98867" y="4815078"/>
            <a:ext cx="66547" cy="80644"/>
          </a:xfrm>
          <a:custGeom>
            <a:avLst/>
            <a:gdLst>
              <a:gd name="connsiteX0" fmla="*/ 33782 w 66547"/>
              <a:gd name="connsiteY0" fmla="*/ 9905 h 80644"/>
              <a:gd name="connsiteX1" fmla="*/ 16256 w 66547"/>
              <a:gd name="connsiteY1" fmla="*/ 18033 h 80644"/>
              <a:gd name="connsiteX2" fmla="*/ 9906 w 66547"/>
              <a:gd name="connsiteY2" fmla="*/ 40893 h 80644"/>
              <a:gd name="connsiteX3" fmla="*/ 16256 w 66547"/>
              <a:gd name="connsiteY3" fmla="*/ 62864 h 80644"/>
              <a:gd name="connsiteX4" fmla="*/ 33274 w 66547"/>
              <a:gd name="connsiteY4" fmla="*/ 70738 h 80644"/>
              <a:gd name="connsiteX5" fmla="*/ 50546 w 66547"/>
              <a:gd name="connsiteY5" fmla="*/ 62483 h 80644"/>
              <a:gd name="connsiteX6" fmla="*/ 56642 w 66547"/>
              <a:gd name="connsiteY6" fmla="*/ 39750 h 80644"/>
              <a:gd name="connsiteX7" fmla="*/ 50546 w 66547"/>
              <a:gd name="connsiteY7" fmla="*/ 17525 h 80644"/>
              <a:gd name="connsiteX8" fmla="*/ 33782 w 66547"/>
              <a:gd name="connsiteY8" fmla="*/ 9905 h 80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547" h="80644">
                <a:moveTo>
                  <a:pt x="33782" y="9905"/>
                </a:moveTo>
                <a:cubicBezTo>
                  <a:pt x="26289" y="9905"/>
                  <a:pt x="20320" y="12572"/>
                  <a:pt x="16256" y="18033"/>
                </a:cubicBezTo>
                <a:cubicBezTo>
                  <a:pt x="12065" y="23494"/>
                  <a:pt x="9906" y="31114"/>
                  <a:pt x="9906" y="40893"/>
                </a:cubicBezTo>
                <a:cubicBezTo>
                  <a:pt x="9906" y="50291"/>
                  <a:pt x="12065" y="57530"/>
                  <a:pt x="16256" y="62864"/>
                </a:cubicBezTo>
                <a:cubicBezTo>
                  <a:pt x="20320" y="68071"/>
                  <a:pt x="26035" y="70738"/>
                  <a:pt x="33274" y="70738"/>
                </a:cubicBezTo>
                <a:cubicBezTo>
                  <a:pt x="40767" y="70738"/>
                  <a:pt x="46482" y="67944"/>
                  <a:pt x="50546" y="62483"/>
                </a:cubicBezTo>
                <a:cubicBezTo>
                  <a:pt x="54610" y="57150"/>
                  <a:pt x="56642" y="49529"/>
                  <a:pt x="56642" y="39750"/>
                </a:cubicBezTo>
                <a:cubicBezTo>
                  <a:pt x="56642" y="30098"/>
                  <a:pt x="54610" y="22732"/>
                  <a:pt x="50546" y="17525"/>
                </a:cubicBezTo>
                <a:cubicBezTo>
                  <a:pt x="46482" y="12445"/>
                  <a:pt x="40894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81850" y="4800472"/>
            <a:ext cx="100583" cy="109601"/>
          </a:xfrm>
          <a:custGeom>
            <a:avLst/>
            <a:gdLst>
              <a:gd name="connsiteX0" fmla="*/ 51689 w 100583"/>
              <a:gd name="connsiteY0" fmla="*/ 9905 h 109601"/>
              <a:gd name="connsiteX1" fmla="*/ 80391 w 100583"/>
              <a:gd name="connsiteY1" fmla="*/ 21463 h 109601"/>
              <a:gd name="connsiteX2" fmla="*/ 90678 w 100583"/>
              <a:gd name="connsiteY2" fmla="*/ 53975 h 109601"/>
              <a:gd name="connsiteX3" fmla="*/ 79247 w 100583"/>
              <a:gd name="connsiteY3" fmla="*/ 86995 h 109601"/>
              <a:gd name="connsiteX4" fmla="*/ 49148 w 100583"/>
              <a:gd name="connsiteY4" fmla="*/ 99695 h 109601"/>
              <a:gd name="connsiteX5" fmla="*/ 20573 w 100583"/>
              <a:gd name="connsiteY5" fmla="*/ 87630 h 109601"/>
              <a:gd name="connsiteX6" fmla="*/ 9906 w 100583"/>
              <a:gd name="connsiteY6" fmla="*/ 56515 h 109601"/>
              <a:gd name="connsiteX7" fmla="*/ 21208 w 100583"/>
              <a:gd name="connsiteY7" fmla="*/ 22605 h 109601"/>
              <a:gd name="connsiteX8" fmla="*/ 51689 w 100583"/>
              <a:gd name="connsiteY8" fmla="*/ 9905 h 109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583" h="109601">
                <a:moveTo>
                  <a:pt x="51689" y="9905"/>
                </a:moveTo>
                <a:cubicBezTo>
                  <a:pt x="63881" y="9905"/>
                  <a:pt x="73406" y="13842"/>
                  <a:pt x="80391" y="21463"/>
                </a:cubicBezTo>
                <a:cubicBezTo>
                  <a:pt x="87248" y="29210"/>
                  <a:pt x="90678" y="40005"/>
                  <a:pt x="90678" y="53975"/>
                </a:cubicBezTo>
                <a:cubicBezTo>
                  <a:pt x="90678" y="67564"/>
                  <a:pt x="86868" y="78613"/>
                  <a:pt x="79247" y="86995"/>
                </a:cubicBezTo>
                <a:cubicBezTo>
                  <a:pt x="71501" y="95504"/>
                  <a:pt x="61594" y="99695"/>
                  <a:pt x="49148" y="99695"/>
                </a:cubicBezTo>
                <a:cubicBezTo>
                  <a:pt x="37210" y="99695"/>
                  <a:pt x="27685" y="95630"/>
                  <a:pt x="20573" y="87630"/>
                </a:cubicBezTo>
                <a:cubicBezTo>
                  <a:pt x="13461" y="79629"/>
                  <a:pt x="9906" y="69342"/>
                  <a:pt x="9906" y="56515"/>
                </a:cubicBezTo>
                <a:cubicBezTo>
                  <a:pt x="9906" y="42291"/>
                  <a:pt x="13716" y="31115"/>
                  <a:pt x="21208" y="22605"/>
                </a:cubicBezTo>
                <a:cubicBezTo>
                  <a:pt x="28829" y="14223"/>
                  <a:pt x="38861" y="9905"/>
                  <a:pt x="5168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95489" y="4726178"/>
            <a:ext cx="66420" cy="80898"/>
          </a:xfrm>
          <a:custGeom>
            <a:avLst/>
            <a:gdLst>
              <a:gd name="connsiteX0" fmla="*/ 33782 w 66420"/>
              <a:gd name="connsiteY0" fmla="*/ 9905 h 80898"/>
              <a:gd name="connsiteX1" fmla="*/ 16256 w 66420"/>
              <a:gd name="connsiteY1" fmla="*/ 18160 h 80898"/>
              <a:gd name="connsiteX2" fmla="*/ 9906 w 66420"/>
              <a:gd name="connsiteY2" fmla="*/ 40893 h 80898"/>
              <a:gd name="connsiteX3" fmla="*/ 16129 w 66420"/>
              <a:gd name="connsiteY3" fmla="*/ 63118 h 80898"/>
              <a:gd name="connsiteX4" fmla="*/ 33147 w 66420"/>
              <a:gd name="connsiteY4" fmla="*/ 70992 h 80898"/>
              <a:gd name="connsiteX5" fmla="*/ 50419 w 66420"/>
              <a:gd name="connsiteY5" fmla="*/ 62864 h 80898"/>
              <a:gd name="connsiteX6" fmla="*/ 56515 w 66420"/>
              <a:gd name="connsiteY6" fmla="*/ 40004 h 80898"/>
              <a:gd name="connsiteX7" fmla="*/ 50546 w 66420"/>
              <a:gd name="connsiteY7" fmla="*/ 17779 h 80898"/>
              <a:gd name="connsiteX8" fmla="*/ 33782 w 66420"/>
              <a:gd name="connsiteY8" fmla="*/ 9905 h 808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0" h="80898">
                <a:moveTo>
                  <a:pt x="33782" y="9905"/>
                </a:moveTo>
                <a:cubicBezTo>
                  <a:pt x="26416" y="9905"/>
                  <a:pt x="20574" y="12572"/>
                  <a:pt x="16256" y="18160"/>
                </a:cubicBezTo>
                <a:cubicBezTo>
                  <a:pt x="12065" y="23621"/>
                  <a:pt x="9906" y="31241"/>
                  <a:pt x="9906" y="40893"/>
                </a:cubicBezTo>
                <a:cubicBezTo>
                  <a:pt x="9906" y="50545"/>
                  <a:pt x="11938" y="57911"/>
                  <a:pt x="16129" y="63118"/>
                </a:cubicBezTo>
                <a:cubicBezTo>
                  <a:pt x="20320" y="68325"/>
                  <a:pt x="26035" y="70992"/>
                  <a:pt x="33147" y="70992"/>
                </a:cubicBezTo>
                <a:cubicBezTo>
                  <a:pt x="40640" y="70992"/>
                  <a:pt x="46355" y="68198"/>
                  <a:pt x="50419" y="62864"/>
                </a:cubicBezTo>
                <a:cubicBezTo>
                  <a:pt x="54483" y="57403"/>
                  <a:pt x="56515" y="49910"/>
                  <a:pt x="56515" y="40004"/>
                </a:cubicBezTo>
                <a:cubicBezTo>
                  <a:pt x="56515" y="30479"/>
                  <a:pt x="54483" y="22986"/>
                  <a:pt x="50546" y="17779"/>
                </a:cubicBezTo>
                <a:cubicBezTo>
                  <a:pt x="46609" y="12572"/>
                  <a:pt x="41021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04760" y="4714621"/>
            <a:ext cx="149605" cy="193928"/>
          </a:xfrm>
          <a:custGeom>
            <a:avLst/>
            <a:gdLst>
              <a:gd name="connsiteX0" fmla="*/ 121031 w 149605"/>
              <a:gd name="connsiteY0" fmla="*/ 9905 h 193928"/>
              <a:gd name="connsiteX1" fmla="*/ 139700 w 149605"/>
              <a:gd name="connsiteY1" fmla="*/ 9905 h 193928"/>
              <a:gd name="connsiteX2" fmla="*/ 28575 w 149605"/>
              <a:gd name="connsiteY2" fmla="*/ 184022 h 193928"/>
              <a:gd name="connsiteX3" fmla="*/ 9906 w 149605"/>
              <a:gd name="connsiteY3" fmla="*/ 184022 h 193928"/>
              <a:gd name="connsiteX4" fmla="*/ 121031 w 149605"/>
              <a:gd name="connsiteY4" fmla="*/ 9905 h 193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605" h="193928">
                <a:moveTo>
                  <a:pt x="121031" y="9905"/>
                </a:moveTo>
                <a:lnTo>
                  <a:pt x="139700" y="9905"/>
                </a:lnTo>
                <a:lnTo>
                  <a:pt x="28575" y="184022"/>
                </a:lnTo>
                <a:lnTo>
                  <a:pt x="9906" y="184022"/>
                </a:lnTo>
                <a:lnTo>
                  <a:pt x="121031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78217" y="4712080"/>
            <a:ext cx="100838" cy="109220"/>
          </a:xfrm>
          <a:custGeom>
            <a:avLst/>
            <a:gdLst>
              <a:gd name="connsiteX0" fmla="*/ 51816 w 100838"/>
              <a:gd name="connsiteY0" fmla="*/ 9905 h 109220"/>
              <a:gd name="connsiteX1" fmla="*/ 80518 w 100838"/>
              <a:gd name="connsiteY1" fmla="*/ 21463 h 109220"/>
              <a:gd name="connsiteX2" fmla="*/ 90932 w 100838"/>
              <a:gd name="connsiteY2" fmla="*/ 53466 h 109220"/>
              <a:gd name="connsiteX3" fmla="*/ 79502 w 100838"/>
              <a:gd name="connsiteY3" fmla="*/ 86614 h 109220"/>
              <a:gd name="connsiteX4" fmla="*/ 49276 w 100838"/>
              <a:gd name="connsiteY4" fmla="*/ 99314 h 109220"/>
              <a:gd name="connsiteX5" fmla="*/ 20701 w 100838"/>
              <a:gd name="connsiteY5" fmla="*/ 87503 h 109220"/>
              <a:gd name="connsiteX6" fmla="*/ 9906 w 100838"/>
              <a:gd name="connsiteY6" fmla="*/ 56134 h 109220"/>
              <a:gd name="connsiteX7" fmla="*/ 21336 w 100838"/>
              <a:gd name="connsiteY7" fmla="*/ 22478 h 109220"/>
              <a:gd name="connsiteX8" fmla="*/ 51816 w 100838"/>
              <a:gd name="connsiteY8" fmla="*/ 9905 h 109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838" h="109220">
                <a:moveTo>
                  <a:pt x="51816" y="9905"/>
                </a:moveTo>
                <a:cubicBezTo>
                  <a:pt x="64135" y="9905"/>
                  <a:pt x="73660" y="13715"/>
                  <a:pt x="80518" y="21463"/>
                </a:cubicBezTo>
                <a:cubicBezTo>
                  <a:pt x="87376" y="29083"/>
                  <a:pt x="90932" y="39751"/>
                  <a:pt x="90932" y="53466"/>
                </a:cubicBezTo>
                <a:cubicBezTo>
                  <a:pt x="90932" y="67055"/>
                  <a:pt x="87122" y="78104"/>
                  <a:pt x="79502" y="86614"/>
                </a:cubicBezTo>
                <a:cubicBezTo>
                  <a:pt x="71882" y="95122"/>
                  <a:pt x="61849" y="99314"/>
                  <a:pt x="49276" y="99314"/>
                </a:cubicBezTo>
                <a:cubicBezTo>
                  <a:pt x="37338" y="99314"/>
                  <a:pt x="27813" y="95377"/>
                  <a:pt x="20701" y="87503"/>
                </a:cubicBezTo>
                <a:cubicBezTo>
                  <a:pt x="13462" y="79628"/>
                  <a:pt x="9906" y="69215"/>
                  <a:pt x="9906" y="56134"/>
                </a:cubicBezTo>
                <a:cubicBezTo>
                  <a:pt x="9906" y="42036"/>
                  <a:pt x="13716" y="30734"/>
                  <a:pt x="21336" y="22478"/>
                </a:cubicBezTo>
                <a:cubicBezTo>
                  <a:pt x="28829" y="14097"/>
                  <a:pt x="38989" y="9905"/>
                  <a:pt x="51816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77480" y="4702175"/>
            <a:ext cx="96393" cy="205232"/>
          </a:xfrm>
          <a:custGeom>
            <a:avLst/>
            <a:gdLst>
              <a:gd name="connsiteX0" fmla="*/ 71501 w 96393"/>
              <a:gd name="connsiteY0" fmla="*/ 9905 h 205232"/>
              <a:gd name="connsiteX1" fmla="*/ 86487 w 96393"/>
              <a:gd name="connsiteY1" fmla="*/ 12065 h 205232"/>
              <a:gd name="connsiteX2" fmla="*/ 86487 w 96393"/>
              <a:gd name="connsiteY2" fmla="*/ 31241 h 205232"/>
              <a:gd name="connsiteX3" fmla="*/ 73152 w 96393"/>
              <a:gd name="connsiteY3" fmla="*/ 27940 h 205232"/>
              <a:gd name="connsiteX4" fmla="*/ 52705 w 96393"/>
              <a:gd name="connsiteY4" fmla="*/ 53466 h 205232"/>
              <a:gd name="connsiteX5" fmla="*/ 52705 w 96393"/>
              <a:gd name="connsiteY5" fmla="*/ 71882 h 205232"/>
              <a:gd name="connsiteX6" fmla="*/ 81534 w 96393"/>
              <a:gd name="connsiteY6" fmla="*/ 71882 h 205232"/>
              <a:gd name="connsiteX7" fmla="*/ 81534 w 96393"/>
              <a:gd name="connsiteY7" fmla="*/ 89915 h 205232"/>
              <a:gd name="connsiteX8" fmla="*/ 52705 w 96393"/>
              <a:gd name="connsiteY8" fmla="*/ 89915 h 205232"/>
              <a:gd name="connsiteX9" fmla="*/ 52705 w 96393"/>
              <a:gd name="connsiteY9" fmla="*/ 195326 h 205232"/>
              <a:gd name="connsiteX10" fmla="*/ 30988 w 96393"/>
              <a:gd name="connsiteY10" fmla="*/ 195326 h 205232"/>
              <a:gd name="connsiteX11" fmla="*/ 30988 w 96393"/>
              <a:gd name="connsiteY11" fmla="*/ 89915 h 205232"/>
              <a:gd name="connsiteX12" fmla="*/ 9906 w 96393"/>
              <a:gd name="connsiteY12" fmla="*/ 89915 h 205232"/>
              <a:gd name="connsiteX13" fmla="*/ 9906 w 96393"/>
              <a:gd name="connsiteY13" fmla="*/ 71882 h 205232"/>
              <a:gd name="connsiteX14" fmla="*/ 30988 w 96393"/>
              <a:gd name="connsiteY14" fmla="*/ 71882 h 205232"/>
              <a:gd name="connsiteX15" fmla="*/ 30988 w 96393"/>
              <a:gd name="connsiteY15" fmla="*/ 52451 h 205232"/>
              <a:gd name="connsiteX16" fmla="*/ 42418 w 96393"/>
              <a:gd name="connsiteY16" fmla="*/ 21209 h 205232"/>
              <a:gd name="connsiteX17" fmla="*/ 71501 w 96393"/>
              <a:gd name="connsiteY17" fmla="*/ 9905 h 205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96393" h="205232">
                <a:moveTo>
                  <a:pt x="71501" y="9905"/>
                </a:moveTo>
                <a:cubicBezTo>
                  <a:pt x="77724" y="9905"/>
                  <a:pt x="82804" y="10667"/>
                  <a:pt x="86487" y="12065"/>
                </a:cubicBezTo>
                <a:lnTo>
                  <a:pt x="86487" y="31241"/>
                </a:lnTo>
                <a:cubicBezTo>
                  <a:pt x="82423" y="29083"/>
                  <a:pt x="77978" y="27940"/>
                  <a:pt x="73152" y="27940"/>
                </a:cubicBezTo>
                <a:cubicBezTo>
                  <a:pt x="59563" y="27940"/>
                  <a:pt x="52705" y="36448"/>
                  <a:pt x="52705" y="53466"/>
                </a:cubicBezTo>
                <a:lnTo>
                  <a:pt x="52705" y="71882"/>
                </a:lnTo>
                <a:lnTo>
                  <a:pt x="81534" y="71882"/>
                </a:lnTo>
                <a:lnTo>
                  <a:pt x="81534" y="89915"/>
                </a:lnTo>
                <a:lnTo>
                  <a:pt x="52705" y="89915"/>
                </a:lnTo>
                <a:lnTo>
                  <a:pt x="52705" y="195326"/>
                </a:lnTo>
                <a:lnTo>
                  <a:pt x="30988" y="195326"/>
                </a:lnTo>
                <a:lnTo>
                  <a:pt x="30988" y="89915"/>
                </a:lnTo>
                <a:lnTo>
                  <a:pt x="9906" y="89915"/>
                </a:lnTo>
                <a:lnTo>
                  <a:pt x="9906" y="71882"/>
                </a:lnTo>
                <a:lnTo>
                  <a:pt x="30988" y="71882"/>
                </a:lnTo>
                <a:lnTo>
                  <a:pt x="30988" y="52451"/>
                </a:lnTo>
                <a:cubicBezTo>
                  <a:pt x="30988" y="39242"/>
                  <a:pt x="34798" y="28828"/>
                  <a:pt x="42418" y="21209"/>
                </a:cubicBezTo>
                <a:cubicBezTo>
                  <a:pt x="50038" y="13715"/>
                  <a:pt x="59817" y="9905"/>
                  <a:pt x="71501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72956" y="4523232"/>
            <a:ext cx="757428" cy="579120"/>
          </a:xfrm>
          <a:custGeom>
            <a:avLst/>
            <a:gdLst>
              <a:gd name="connsiteX0" fmla="*/ 19050 w 757428"/>
              <a:gd name="connsiteY0" fmla="*/ 560070 h 579120"/>
              <a:gd name="connsiteX1" fmla="*/ 738377 w 757428"/>
              <a:gd name="connsiteY1" fmla="*/ 560070 h 579120"/>
              <a:gd name="connsiteX2" fmla="*/ 738377 w 757428"/>
              <a:gd name="connsiteY2" fmla="*/ 19050 h 579120"/>
              <a:gd name="connsiteX3" fmla="*/ 19050 w 757428"/>
              <a:gd name="connsiteY3" fmla="*/ 19050 h 579120"/>
              <a:gd name="connsiteX4" fmla="*/ 19050 w 757428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9120">
                <a:moveTo>
                  <a:pt x="19050" y="560070"/>
                </a:moveTo>
                <a:lnTo>
                  <a:pt x="738377" y="560070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17176" y="4794758"/>
            <a:ext cx="108839" cy="93471"/>
          </a:xfrm>
          <a:custGeom>
            <a:avLst/>
            <a:gdLst>
              <a:gd name="connsiteX0" fmla="*/ 43688 w 108839"/>
              <a:gd name="connsiteY0" fmla="*/ 9905 h 93471"/>
              <a:gd name="connsiteX1" fmla="*/ 17780 w 108839"/>
              <a:gd name="connsiteY1" fmla="*/ 26923 h 93471"/>
              <a:gd name="connsiteX2" fmla="*/ 9906 w 108839"/>
              <a:gd name="connsiteY2" fmla="*/ 51307 h 93471"/>
              <a:gd name="connsiteX3" fmla="*/ 20320 w 108839"/>
              <a:gd name="connsiteY3" fmla="*/ 74929 h 93471"/>
              <a:gd name="connsiteX4" fmla="*/ 47244 w 108839"/>
              <a:gd name="connsiteY4" fmla="*/ 83565 h 93471"/>
              <a:gd name="connsiteX5" fmla="*/ 98933 w 108839"/>
              <a:gd name="connsiteY5" fmla="*/ 60325 h 93471"/>
              <a:gd name="connsiteX6" fmla="*/ 73406 w 108839"/>
              <a:gd name="connsiteY6" fmla="*/ 27685 h 93471"/>
              <a:gd name="connsiteX7" fmla="*/ 43688 w 108839"/>
              <a:gd name="connsiteY7" fmla="*/ 9905 h 93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839" h="93471">
                <a:moveTo>
                  <a:pt x="43688" y="9905"/>
                </a:moveTo>
                <a:cubicBezTo>
                  <a:pt x="31623" y="14732"/>
                  <a:pt x="22987" y="20446"/>
                  <a:pt x="17780" y="26923"/>
                </a:cubicBezTo>
                <a:cubicBezTo>
                  <a:pt x="12573" y="33527"/>
                  <a:pt x="9906" y="41528"/>
                  <a:pt x="9906" y="51307"/>
                </a:cubicBezTo>
                <a:cubicBezTo>
                  <a:pt x="9906" y="61340"/>
                  <a:pt x="13335" y="69214"/>
                  <a:pt x="20320" y="74929"/>
                </a:cubicBezTo>
                <a:cubicBezTo>
                  <a:pt x="27178" y="80771"/>
                  <a:pt x="36195" y="83565"/>
                  <a:pt x="47244" y="83565"/>
                </a:cubicBezTo>
                <a:cubicBezTo>
                  <a:pt x="67691" y="83565"/>
                  <a:pt x="84963" y="75819"/>
                  <a:pt x="98933" y="60325"/>
                </a:cubicBezTo>
                <a:cubicBezTo>
                  <a:pt x="89789" y="45846"/>
                  <a:pt x="81280" y="34925"/>
                  <a:pt x="73406" y="27685"/>
                </a:cubicBezTo>
                <a:cubicBezTo>
                  <a:pt x="65659" y="20320"/>
                  <a:pt x="55753" y="14351"/>
                  <a:pt x="4368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82276" y="4760722"/>
            <a:ext cx="138430" cy="201421"/>
          </a:xfrm>
          <a:custGeom>
            <a:avLst/>
            <a:gdLst>
              <a:gd name="connsiteX0" fmla="*/ 9906 w 138430"/>
              <a:gd name="connsiteY0" fmla="*/ 9905 h 201421"/>
              <a:gd name="connsiteX1" fmla="*/ 34163 w 138430"/>
              <a:gd name="connsiteY1" fmla="*/ 9905 h 201421"/>
              <a:gd name="connsiteX2" fmla="*/ 66421 w 138430"/>
              <a:gd name="connsiteY2" fmla="*/ 102742 h 201421"/>
              <a:gd name="connsiteX3" fmla="*/ 69088 w 138430"/>
              <a:gd name="connsiteY3" fmla="*/ 112902 h 201421"/>
              <a:gd name="connsiteX4" fmla="*/ 69723 w 138430"/>
              <a:gd name="connsiteY4" fmla="*/ 112902 h 201421"/>
              <a:gd name="connsiteX5" fmla="*/ 72390 w 138430"/>
              <a:gd name="connsiteY5" fmla="*/ 102869 h 201421"/>
              <a:gd name="connsiteX6" fmla="*/ 106045 w 138430"/>
              <a:gd name="connsiteY6" fmla="*/ 9905 h 201421"/>
              <a:gd name="connsiteX7" fmla="*/ 128524 w 138430"/>
              <a:gd name="connsiteY7" fmla="*/ 9905 h 201421"/>
              <a:gd name="connsiteX8" fmla="*/ 72517 w 138430"/>
              <a:gd name="connsiteY8" fmla="*/ 152018 h 201421"/>
              <a:gd name="connsiteX9" fmla="*/ 28321 w 138430"/>
              <a:gd name="connsiteY9" fmla="*/ 191515 h 201421"/>
              <a:gd name="connsiteX10" fmla="*/ 14478 w 138430"/>
              <a:gd name="connsiteY10" fmla="*/ 189737 h 201421"/>
              <a:gd name="connsiteX11" fmla="*/ 14478 w 138430"/>
              <a:gd name="connsiteY11" fmla="*/ 170560 h 201421"/>
              <a:gd name="connsiteX12" fmla="*/ 26670 w 138430"/>
              <a:gd name="connsiteY12" fmla="*/ 172973 h 201421"/>
              <a:gd name="connsiteX13" fmla="*/ 48895 w 138430"/>
              <a:gd name="connsiteY13" fmla="*/ 155574 h 201421"/>
              <a:gd name="connsiteX14" fmla="*/ 58420 w 138430"/>
              <a:gd name="connsiteY14" fmla="*/ 133222 h 201421"/>
              <a:gd name="connsiteX15" fmla="*/ 9906 w 138430"/>
              <a:gd name="connsiteY15" fmla="*/ 9905 h 2014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</a:cxnLst>
            <a:rect l="l" t="t" r="r" b="b"/>
            <a:pathLst>
              <a:path w="138430" h="201421">
                <a:moveTo>
                  <a:pt x="9906" y="9905"/>
                </a:moveTo>
                <a:lnTo>
                  <a:pt x="34163" y="9905"/>
                </a:lnTo>
                <a:lnTo>
                  <a:pt x="66421" y="102742"/>
                </a:lnTo>
                <a:lnTo>
                  <a:pt x="69088" y="112902"/>
                </a:lnTo>
                <a:lnTo>
                  <a:pt x="69723" y="112902"/>
                </a:lnTo>
                <a:cubicBezTo>
                  <a:pt x="70105" y="110616"/>
                  <a:pt x="70993" y="107187"/>
                  <a:pt x="72390" y="102869"/>
                </a:cubicBezTo>
                <a:lnTo>
                  <a:pt x="106045" y="9905"/>
                </a:lnTo>
                <a:lnTo>
                  <a:pt x="128524" y="9905"/>
                </a:lnTo>
                <a:lnTo>
                  <a:pt x="72517" y="152018"/>
                </a:lnTo>
                <a:cubicBezTo>
                  <a:pt x="62103" y="178434"/>
                  <a:pt x="47371" y="191515"/>
                  <a:pt x="28321" y="191515"/>
                </a:cubicBezTo>
                <a:cubicBezTo>
                  <a:pt x="22987" y="191515"/>
                  <a:pt x="18288" y="191007"/>
                  <a:pt x="14478" y="189737"/>
                </a:cubicBezTo>
                <a:lnTo>
                  <a:pt x="14478" y="170560"/>
                </a:lnTo>
                <a:cubicBezTo>
                  <a:pt x="18669" y="172211"/>
                  <a:pt x="22733" y="172973"/>
                  <a:pt x="26670" y="172973"/>
                </a:cubicBezTo>
                <a:cubicBezTo>
                  <a:pt x="36576" y="172973"/>
                  <a:pt x="44069" y="167258"/>
                  <a:pt x="48895" y="155574"/>
                </a:cubicBezTo>
                <a:lnTo>
                  <a:pt x="58420" y="133222"/>
                </a:lnTo>
                <a:lnTo>
                  <a:pt x="9906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35718" y="4725415"/>
            <a:ext cx="67945" cy="70739"/>
          </a:xfrm>
          <a:custGeom>
            <a:avLst/>
            <a:gdLst>
              <a:gd name="connsiteX0" fmla="*/ 35179 w 67945"/>
              <a:gd name="connsiteY0" fmla="*/ 9905 h 70739"/>
              <a:gd name="connsiteX1" fmla="*/ 16764 w 67945"/>
              <a:gd name="connsiteY1" fmla="*/ 16129 h 70739"/>
              <a:gd name="connsiteX2" fmla="*/ 9906 w 67945"/>
              <a:gd name="connsiteY2" fmla="*/ 32639 h 70739"/>
              <a:gd name="connsiteX3" fmla="*/ 29083 w 67945"/>
              <a:gd name="connsiteY3" fmla="*/ 60833 h 70739"/>
              <a:gd name="connsiteX4" fmla="*/ 58039 w 67945"/>
              <a:gd name="connsiteY4" fmla="*/ 31496 h 70739"/>
              <a:gd name="connsiteX5" fmla="*/ 51435 w 67945"/>
              <a:gd name="connsiteY5" fmla="*/ 15748 h 70739"/>
              <a:gd name="connsiteX6" fmla="*/ 35179 w 67945"/>
              <a:gd name="connsiteY6" fmla="*/ 9905 h 70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945" h="70739">
                <a:moveTo>
                  <a:pt x="35179" y="9905"/>
                </a:moveTo>
                <a:cubicBezTo>
                  <a:pt x="27432" y="9905"/>
                  <a:pt x="21209" y="11938"/>
                  <a:pt x="16764" y="16129"/>
                </a:cubicBezTo>
                <a:cubicBezTo>
                  <a:pt x="12192" y="20447"/>
                  <a:pt x="9906" y="25908"/>
                  <a:pt x="9906" y="32639"/>
                </a:cubicBezTo>
                <a:cubicBezTo>
                  <a:pt x="9906" y="44450"/>
                  <a:pt x="16256" y="53721"/>
                  <a:pt x="29083" y="60833"/>
                </a:cubicBezTo>
                <a:cubicBezTo>
                  <a:pt x="48387" y="54102"/>
                  <a:pt x="58039" y="44450"/>
                  <a:pt x="58039" y="31496"/>
                </a:cubicBezTo>
                <a:cubicBezTo>
                  <a:pt x="58039" y="24892"/>
                  <a:pt x="55753" y="19685"/>
                  <a:pt x="51435" y="15748"/>
                </a:cubicBezTo>
                <a:cubicBezTo>
                  <a:pt x="46990" y="11811"/>
                  <a:pt x="41656" y="9905"/>
                  <a:pt x="3517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95078" y="4708397"/>
            <a:ext cx="200025" cy="198374"/>
          </a:xfrm>
          <a:custGeom>
            <a:avLst/>
            <a:gdLst>
              <a:gd name="connsiteX0" fmla="*/ 75819 w 200025"/>
              <a:gd name="connsiteY0" fmla="*/ 9905 h 198374"/>
              <a:gd name="connsiteX1" fmla="*/ 107061 w 200025"/>
              <a:gd name="connsiteY1" fmla="*/ 20192 h 198374"/>
              <a:gd name="connsiteX2" fmla="*/ 119126 w 200025"/>
              <a:gd name="connsiteY2" fmla="*/ 46736 h 198374"/>
              <a:gd name="connsiteX3" fmla="*/ 86233 w 200025"/>
              <a:gd name="connsiteY3" fmla="*/ 86995 h 198374"/>
              <a:gd name="connsiteX4" fmla="*/ 133477 w 200025"/>
              <a:gd name="connsiteY4" fmla="*/ 130555 h 198374"/>
              <a:gd name="connsiteX5" fmla="*/ 153035 w 200025"/>
              <a:gd name="connsiteY5" fmla="*/ 67183 h 198374"/>
              <a:gd name="connsiteX6" fmla="*/ 150749 w 200025"/>
              <a:gd name="connsiteY6" fmla="*/ 50546 h 198374"/>
              <a:gd name="connsiteX7" fmla="*/ 171577 w 200025"/>
              <a:gd name="connsiteY7" fmla="*/ 50546 h 198374"/>
              <a:gd name="connsiteX8" fmla="*/ 173228 w 200025"/>
              <a:gd name="connsiteY8" fmla="*/ 66675 h 198374"/>
              <a:gd name="connsiteX9" fmla="*/ 165608 w 200025"/>
              <a:gd name="connsiteY9" fmla="*/ 107569 h 198374"/>
              <a:gd name="connsiteX10" fmla="*/ 144272 w 200025"/>
              <a:gd name="connsiteY10" fmla="*/ 147066 h 198374"/>
              <a:gd name="connsiteX11" fmla="*/ 159893 w 200025"/>
              <a:gd name="connsiteY11" fmla="*/ 164338 h 198374"/>
              <a:gd name="connsiteX12" fmla="*/ 174371 w 200025"/>
              <a:gd name="connsiteY12" fmla="*/ 169036 h 198374"/>
              <a:gd name="connsiteX13" fmla="*/ 190119 w 200025"/>
              <a:gd name="connsiteY13" fmla="*/ 165354 h 198374"/>
              <a:gd name="connsiteX14" fmla="*/ 190119 w 200025"/>
              <a:gd name="connsiteY14" fmla="*/ 184911 h 198374"/>
              <a:gd name="connsiteX15" fmla="*/ 170815 w 200025"/>
              <a:gd name="connsiteY15" fmla="*/ 188467 h 198374"/>
              <a:gd name="connsiteX16" fmla="*/ 151892 w 200025"/>
              <a:gd name="connsiteY16" fmla="*/ 183642 h 198374"/>
              <a:gd name="connsiteX17" fmla="*/ 131318 w 200025"/>
              <a:gd name="connsiteY17" fmla="*/ 162305 h 198374"/>
              <a:gd name="connsiteX18" fmla="*/ 69215 w 200025"/>
              <a:gd name="connsiteY18" fmla="*/ 188467 h 198374"/>
              <a:gd name="connsiteX19" fmla="*/ 25908 w 200025"/>
              <a:gd name="connsiteY19" fmla="*/ 175133 h 198374"/>
              <a:gd name="connsiteX20" fmla="*/ 9906 w 200025"/>
              <a:gd name="connsiteY20" fmla="*/ 138430 h 198374"/>
              <a:gd name="connsiteX21" fmla="*/ 50038 w 200025"/>
              <a:gd name="connsiteY21" fmla="*/ 85852 h 198374"/>
              <a:gd name="connsiteX22" fmla="*/ 29972 w 200025"/>
              <a:gd name="connsiteY22" fmla="*/ 49530 h 198374"/>
              <a:gd name="connsiteX23" fmla="*/ 42672 w 200025"/>
              <a:gd name="connsiteY23" fmla="*/ 20701 h 198374"/>
              <a:gd name="connsiteX24" fmla="*/ 75819 w 200025"/>
              <a:gd name="connsiteY24" fmla="*/ 9905 h 198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00025" h="198374">
                <a:moveTo>
                  <a:pt x="75819" y="9905"/>
                </a:moveTo>
                <a:cubicBezTo>
                  <a:pt x="88646" y="9905"/>
                  <a:pt x="99060" y="13335"/>
                  <a:pt x="107061" y="20192"/>
                </a:cubicBezTo>
                <a:cubicBezTo>
                  <a:pt x="115062" y="26923"/>
                  <a:pt x="119126" y="35814"/>
                  <a:pt x="119126" y="46736"/>
                </a:cubicBezTo>
                <a:cubicBezTo>
                  <a:pt x="119126" y="64642"/>
                  <a:pt x="108077" y="77978"/>
                  <a:pt x="86233" y="86995"/>
                </a:cubicBezTo>
                <a:cubicBezTo>
                  <a:pt x="102870" y="93345"/>
                  <a:pt x="118618" y="107950"/>
                  <a:pt x="133477" y="130555"/>
                </a:cubicBezTo>
                <a:cubicBezTo>
                  <a:pt x="146431" y="112648"/>
                  <a:pt x="153035" y="91567"/>
                  <a:pt x="153035" y="67183"/>
                </a:cubicBezTo>
                <a:cubicBezTo>
                  <a:pt x="153035" y="61341"/>
                  <a:pt x="152273" y="55880"/>
                  <a:pt x="150749" y="50546"/>
                </a:cubicBezTo>
                <a:lnTo>
                  <a:pt x="171577" y="50546"/>
                </a:lnTo>
                <a:cubicBezTo>
                  <a:pt x="172593" y="54991"/>
                  <a:pt x="173228" y="60325"/>
                  <a:pt x="173228" y="66675"/>
                </a:cubicBezTo>
                <a:cubicBezTo>
                  <a:pt x="173228" y="79629"/>
                  <a:pt x="170688" y="93345"/>
                  <a:pt x="165608" y="107569"/>
                </a:cubicBezTo>
                <a:cubicBezTo>
                  <a:pt x="160528" y="121792"/>
                  <a:pt x="153416" y="135001"/>
                  <a:pt x="144272" y="147066"/>
                </a:cubicBezTo>
                <a:cubicBezTo>
                  <a:pt x="150495" y="155575"/>
                  <a:pt x="155702" y="161290"/>
                  <a:pt x="159893" y="164338"/>
                </a:cubicBezTo>
                <a:cubicBezTo>
                  <a:pt x="164084" y="167386"/>
                  <a:pt x="168910" y="169036"/>
                  <a:pt x="174371" y="169036"/>
                </a:cubicBezTo>
                <a:cubicBezTo>
                  <a:pt x="178816" y="169036"/>
                  <a:pt x="184023" y="167767"/>
                  <a:pt x="190119" y="165354"/>
                </a:cubicBezTo>
                <a:lnTo>
                  <a:pt x="190119" y="184911"/>
                </a:lnTo>
                <a:cubicBezTo>
                  <a:pt x="183896" y="187325"/>
                  <a:pt x="177419" y="188467"/>
                  <a:pt x="170815" y="188467"/>
                </a:cubicBezTo>
                <a:cubicBezTo>
                  <a:pt x="163703" y="188467"/>
                  <a:pt x="157480" y="186944"/>
                  <a:pt x="151892" y="183642"/>
                </a:cubicBezTo>
                <a:cubicBezTo>
                  <a:pt x="146177" y="180340"/>
                  <a:pt x="139446" y="173228"/>
                  <a:pt x="131318" y="162305"/>
                </a:cubicBezTo>
                <a:cubicBezTo>
                  <a:pt x="114300" y="179832"/>
                  <a:pt x="93599" y="188467"/>
                  <a:pt x="69215" y="188467"/>
                </a:cubicBezTo>
                <a:cubicBezTo>
                  <a:pt x="51054" y="188467"/>
                  <a:pt x="36576" y="184023"/>
                  <a:pt x="25908" y="175133"/>
                </a:cubicBezTo>
                <a:cubicBezTo>
                  <a:pt x="15240" y="166242"/>
                  <a:pt x="9906" y="154051"/>
                  <a:pt x="9906" y="138430"/>
                </a:cubicBezTo>
                <a:cubicBezTo>
                  <a:pt x="9906" y="114935"/>
                  <a:pt x="23241" y="97409"/>
                  <a:pt x="50038" y="85852"/>
                </a:cubicBezTo>
                <a:cubicBezTo>
                  <a:pt x="36703" y="75692"/>
                  <a:pt x="29972" y="63500"/>
                  <a:pt x="29972" y="49530"/>
                </a:cubicBezTo>
                <a:cubicBezTo>
                  <a:pt x="29972" y="37465"/>
                  <a:pt x="34163" y="27940"/>
                  <a:pt x="42672" y="20701"/>
                </a:cubicBezTo>
                <a:cubicBezTo>
                  <a:pt x="51054" y="13461"/>
                  <a:pt x="62103" y="9905"/>
                  <a:pt x="7581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53628" y="4523232"/>
            <a:ext cx="757428" cy="579120"/>
          </a:xfrm>
          <a:custGeom>
            <a:avLst/>
            <a:gdLst>
              <a:gd name="connsiteX0" fmla="*/ 19050 w 757428"/>
              <a:gd name="connsiteY0" fmla="*/ 560070 h 579120"/>
              <a:gd name="connsiteX1" fmla="*/ 738378 w 757428"/>
              <a:gd name="connsiteY1" fmla="*/ 560070 h 579120"/>
              <a:gd name="connsiteX2" fmla="*/ 738378 w 757428"/>
              <a:gd name="connsiteY2" fmla="*/ 19050 h 579120"/>
              <a:gd name="connsiteX3" fmla="*/ 19050 w 757428"/>
              <a:gd name="connsiteY3" fmla="*/ 19050 h 579120"/>
              <a:gd name="connsiteX4" fmla="*/ 19050 w 757428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9120">
                <a:moveTo>
                  <a:pt x="19050" y="560070"/>
                </a:moveTo>
                <a:lnTo>
                  <a:pt x="738378" y="560070"/>
                </a:lnTo>
                <a:lnTo>
                  <a:pt x="738378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98737" y="4794758"/>
            <a:ext cx="108839" cy="93471"/>
          </a:xfrm>
          <a:custGeom>
            <a:avLst/>
            <a:gdLst>
              <a:gd name="connsiteX0" fmla="*/ 43688 w 108839"/>
              <a:gd name="connsiteY0" fmla="*/ 9905 h 93471"/>
              <a:gd name="connsiteX1" fmla="*/ 17653 w 108839"/>
              <a:gd name="connsiteY1" fmla="*/ 26923 h 93471"/>
              <a:gd name="connsiteX2" fmla="*/ 9906 w 108839"/>
              <a:gd name="connsiteY2" fmla="*/ 51307 h 93471"/>
              <a:gd name="connsiteX3" fmla="*/ 20194 w 108839"/>
              <a:gd name="connsiteY3" fmla="*/ 74929 h 93471"/>
              <a:gd name="connsiteX4" fmla="*/ 47244 w 108839"/>
              <a:gd name="connsiteY4" fmla="*/ 83565 h 93471"/>
              <a:gd name="connsiteX5" fmla="*/ 98933 w 108839"/>
              <a:gd name="connsiteY5" fmla="*/ 60325 h 93471"/>
              <a:gd name="connsiteX6" fmla="*/ 73406 w 108839"/>
              <a:gd name="connsiteY6" fmla="*/ 27685 h 93471"/>
              <a:gd name="connsiteX7" fmla="*/ 43688 w 108839"/>
              <a:gd name="connsiteY7" fmla="*/ 9905 h 93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839" h="93471">
                <a:moveTo>
                  <a:pt x="43688" y="9905"/>
                </a:moveTo>
                <a:cubicBezTo>
                  <a:pt x="31623" y="14732"/>
                  <a:pt x="22860" y="20446"/>
                  <a:pt x="17653" y="26923"/>
                </a:cubicBezTo>
                <a:cubicBezTo>
                  <a:pt x="12446" y="33527"/>
                  <a:pt x="9906" y="41528"/>
                  <a:pt x="9906" y="51307"/>
                </a:cubicBezTo>
                <a:cubicBezTo>
                  <a:pt x="9906" y="61340"/>
                  <a:pt x="13335" y="69214"/>
                  <a:pt x="20194" y="74929"/>
                </a:cubicBezTo>
                <a:cubicBezTo>
                  <a:pt x="27178" y="80771"/>
                  <a:pt x="36195" y="83565"/>
                  <a:pt x="47244" y="83565"/>
                </a:cubicBezTo>
                <a:cubicBezTo>
                  <a:pt x="67691" y="83565"/>
                  <a:pt x="84836" y="75819"/>
                  <a:pt x="98933" y="60325"/>
                </a:cubicBezTo>
                <a:cubicBezTo>
                  <a:pt x="89662" y="45846"/>
                  <a:pt x="81153" y="34925"/>
                  <a:pt x="73406" y="27685"/>
                </a:cubicBezTo>
                <a:cubicBezTo>
                  <a:pt x="65532" y="20320"/>
                  <a:pt x="55626" y="14351"/>
                  <a:pt x="4368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65361" y="4760722"/>
            <a:ext cx="129793" cy="143256"/>
          </a:xfrm>
          <a:custGeom>
            <a:avLst/>
            <a:gdLst>
              <a:gd name="connsiteX0" fmla="*/ 11683 w 129793"/>
              <a:gd name="connsiteY0" fmla="*/ 9905 h 143256"/>
              <a:gd name="connsiteX1" fmla="*/ 37210 w 129793"/>
              <a:gd name="connsiteY1" fmla="*/ 9905 h 143256"/>
              <a:gd name="connsiteX2" fmla="*/ 60325 w 129793"/>
              <a:gd name="connsiteY2" fmla="*/ 51307 h 143256"/>
              <a:gd name="connsiteX3" fmla="*/ 65405 w 129793"/>
              <a:gd name="connsiteY3" fmla="*/ 61086 h 143256"/>
              <a:gd name="connsiteX4" fmla="*/ 65913 w 129793"/>
              <a:gd name="connsiteY4" fmla="*/ 61086 h 143256"/>
              <a:gd name="connsiteX5" fmla="*/ 95884 w 129793"/>
              <a:gd name="connsiteY5" fmla="*/ 9905 h 143256"/>
              <a:gd name="connsiteX6" fmla="*/ 119888 w 129793"/>
              <a:gd name="connsiteY6" fmla="*/ 9905 h 143256"/>
              <a:gd name="connsiteX7" fmla="*/ 78613 w 129793"/>
              <a:gd name="connsiteY7" fmla="*/ 72135 h 143256"/>
              <a:gd name="connsiteX8" fmla="*/ 119380 w 129793"/>
              <a:gd name="connsiteY8" fmla="*/ 133349 h 143256"/>
              <a:gd name="connsiteX9" fmla="*/ 93853 w 129793"/>
              <a:gd name="connsiteY9" fmla="*/ 133349 h 143256"/>
              <a:gd name="connsiteX10" fmla="*/ 70357 w 129793"/>
              <a:gd name="connsiteY10" fmla="*/ 94106 h 143256"/>
              <a:gd name="connsiteX11" fmla="*/ 65023 w 129793"/>
              <a:gd name="connsiteY11" fmla="*/ 84454 h 143256"/>
              <a:gd name="connsiteX12" fmla="*/ 64516 w 129793"/>
              <a:gd name="connsiteY12" fmla="*/ 84454 h 143256"/>
              <a:gd name="connsiteX13" fmla="*/ 58928 w 129793"/>
              <a:gd name="connsiteY13" fmla="*/ 94106 h 143256"/>
              <a:gd name="connsiteX14" fmla="*/ 34925 w 129793"/>
              <a:gd name="connsiteY14" fmla="*/ 133349 h 143256"/>
              <a:gd name="connsiteX15" fmla="*/ 9906 w 129793"/>
              <a:gd name="connsiteY15" fmla="*/ 133349 h 143256"/>
              <a:gd name="connsiteX16" fmla="*/ 51816 w 129793"/>
              <a:gd name="connsiteY16" fmla="*/ 72770 h 143256"/>
              <a:gd name="connsiteX17" fmla="*/ 11683 w 129793"/>
              <a:gd name="connsiteY17" fmla="*/ 9905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29793" h="143256">
                <a:moveTo>
                  <a:pt x="11683" y="9905"/>
                </a:moveTo>
                <a:lnTo>
                  <a:pt x="37210" y="9905"/>
                </a:lnTo>
                <a:lnTo>
                  <a:pt x="60325" y="51307"/>
                </a:lnTo>
                <a:cubicBezTo>
                  <a:pt x="61721" y="53720"/>
                  <a:pt x="63372" y="57022"/>
                  <a:pt x="65405" y="61086"/>
                </a:cubicBezTo>
                <a:lnTo>
                  <a:pt x="65913" y="61086"/>
                </a:lnTo>
                <a:lnTo>
                  <a:pt x="95884" y="9905"/>
                </a:lnTo>
                <a:lnTo>
                  <a:pt x="119888" y="9905"/>
                </a:lnTo>
                <a:lnTo>
                  <a:pt x="78613" y="72135"/>
                </a:lnTo>
                <a:lnTo>
                  <a:pt x="119380" y="133349"/>
                </a:lnTo>
                <a:lnTo>
                  <a:pt x="93853" y="133349"/>
                </a:lnTo>
                <a:lnTo>
                  <a:pt x="70357" y="94106"/>
                </a:lnTo>
                <a:cubicBezTo>
                  <a:pt x="69088" y="92074"/>
                  <a:pt x="67309" y="88772"/>
                  <a:pt x="65023" y="84454"/>
                </a:cubicBezTo>
                <a:lnTo>
                  <a:pt x="64516" y="84454"/>
                </a:lnTo>
                <a:cubicBezTo>
                  <a:pt x="64516" y="84962"/>
                  <a:pt x="62610" y="88137"/>
                  <a:pt x="58928" y="94106"/>
                </a:cubicBezTo>
                <a:lnTo>
                  <a:pt x="34925" y="133349"/>
                </a:lnTo>
                <a:lnTo>
                  <a:pt x="9906" y="133349"/>
                </a:lnTo>
                <a:lnTo>
                  <a:pt x="51816" y="72770"/>
                </a:lnTo>
                <a:lnTo>
                  <a:pt x="11683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17279" y="4725415"/>
            <a:ext cx="67818" cy="70739"/>
          </a:xfrm>
          <a:custGeom>
            <a:avLst/>
            <a:gdLst>
              <a:gd name="connsiteX0" fmla="*/ 35052 w 67818"/>
              <a:gd name="connsiteY0" fmla="*/ 9905 h 70739"/>
              <a:gd name="connsiteX1" fmla="*/ 16637 w 67818"/>
              <a:gd name="connsiteY1" fmla="*/ 16129 h 70739"/>
              <a:gd name="connsiteX2" fmla="*/ 9906 w 67818"/>
              <a:gd name="connsiteY2" fmla="*/ 32639 h 70739"/>
              <a:gd name="connsiteX3" fmla="*/ 29083 w 67818"/>
              <a:gd name="connsiteY3" fmla="*/ 60833 h 70739"/>
              <a:gd name="connsiteX4" fmla="*/ 57912 w 67818"/>
              <a:gd name="connsiteY4" fmla="*/ 31496 h 70739"/>
              <a:gd name="connsiteX5" fmla="*/ 51435 w 67818"/>
              <a:gd name="connsiteY5" fmla="*/ 15748 h 70739"/>
              <a:gd name="connsiteX6" fmla="*/ 35052 w 67818"/>
              <a:gd name="connsiteY6" fmla="*/ 9905 h 70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818" h="70739">
                <a:moveTo>
                  <a:pt x="35052" y="9905"/>
                </a:moveTo>
                <a:cubicBezTo>
                  <a:pt x="27305" y="9905"/>
                  <a:pt x="21209" y="11938"/>
                  <a:pt x="16637" y="16129"/>
                </a:cubicBezTo>
                <a:cubicBezTo>
                  <a:pt x="12065" y="20447"/>
                  <a:pt x="9906" y="25908"/>
                  <a:pt x="9906" y="32639"/>
                </a:cubicBezTo>
                <a:cubicBezTo>
                  <a:pt x="9906" y="44450"/>
                  <a:pt x="16256" y="53721"/>
                  <a:pt x="29083" y="60833"/>
                </a:cubicBezTo>
                <a:cubicBezTo>
                  <a:pt x="48387" y="54102"/>
                  <a:pt x="57912" y="44450"/>
                  <a:pt x="57912" y="31496"/>
                </a:cubicBezTo>
                <a:cubicBezTo>
                  <a:pt x="57912" y="24892"/>
                  <a:pt x="55753" y="19685"/>
                  <a:pt x="51435" y="15748"/>
                </a:cubicBezTo>
                <a:cubicBezTo>
                  <a:pt x="46990" y="11811"/>
                  <a:pt x="41529" y="9905"/>
                  <a:pt x="3505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76639" y="4708397"/>
            <a:ext cx="200025" cy="198374"/>
          </a:xfrm>
          <a:custGeom>
            <a:avLst/>
            <a:gdLst>
              <a:gd name="connsiteX0" fmla="*/ 75692 w 200025"/>
              <a:gd name="connsiteY0" fmla="*/ 9905 h 198374"/>
              <a:gd name="connsiteX1" fmla="*/ 107061 w 200025"/>
              <a:gd name="connsiteY1" fmla="*/ 20192 h 198374"/>
              <a:gd name="connsiteX2" fmla="*/ 118999 w 200025"/>
              <a:gd name="connsiteY2" fmla="*/ 46736 h 198374"/>
              <a:gd name="connsiteX3" fmla="*/ 86233 w 200025"/>
              <a:gd name="connsiteY3" fmla="*/ 86995 h 198374"/>
              <a:gd name="connsiteX4" fmla="*/ 133477 w 200025"/>
              <a:gd name="connsiteY4" fmla="*/ 130555 h 198374"/>
              <a:gd name="connsiteX5" fmla="*/ 152908 w 200025"/>
              <a:gd name="connsiteY5" fmla="*/ 67183 h 198374"/>
              <a:gd name="connsiteX6" fmla="*/ 150749 w 200025"/>
              <a:gd name="connsiteY6" fmla="*/ 50546 h 198374"/>
              <a:gd name="connsiteX7" fmla="*/ 171450 w 200025"/>
              <a:gd name="connsiteY7" fmla="*/ 50546 h 198374"/>
              <a:gd name="connsiteX8" fmla="*/ 173228 w 200025"/>
              <a:gd name="connsiteY8" fmla="*/ 66675 h 198374"/>
              <a:gd name="connsiteX9" fmla="*/ 165481 w 200025"/>
              <a:gd name="connsiteY9" fmla="*/ 107569 h 198374"/>
              <a:gd name="connsiteX10" fmla="*/ 144272 w 200025"/>
              <a:gd name="connsiteY10" fmla="*/ 147066 h 198374"/>
              <a:gd name="connsiteX11" fmla="*/ 159766 w 200025"/>
              <a:gd name="connsiteY11" fmla="*/ 164338 h 198374"/>
              <a:gd name="connsiteX12" fmla="*/ 174244 w 200025"/>
              <a:gd name="connsiteY12" fmla="*/ 169036 h 198374"/>
              <a:gd name="connsiteX13" fmla="*/ 190119 w 200025"/>
              <a:gd name="connsiteY13" fmla="*/ 165354 h 198374"/>
              <a:gd name="connsiteX14" fmla="*/ 190119 w 200025"/>
              <a:gd name="connsiteY14" fmla="*/ 184911 h 198374"/>
              <a:gd name="connsiteX15" fmla="*/ 170688 w 200025"/>
              <a:gd name="connsiteY15" fmla="*/ 188467 h 198374"/>
              <a:gd name="connsiteX16" fmla="*/ 151765 w 200025"/>
              <a:gd name="connsiteY16" fmla="*/ 183642 h 198374"/>
              <a:gd name="connsiteX17" fmla="*/ 131318 w 200025"/>
              <a:gd name="connsiteY17" fmla="*/ 162305 h 198374"/>
              <a:gd name="connsiteX18" fmla="*/ 69088 w 200025"/>
              <a:gd name="connsiteY18" fmla="*/ 188467 h 198374"/>
              <a:gd name="connsiteX19" fmla="*/ 25908 w 200025"/>
              <a:gd name="connsiteY19" fmla="*/ 175133 h 198374"/>
              <a:gd name="connsiteX20" fmla="*/ 9906 w 200025"/>
              <a:gd name="connsiteY20" fmla="*/ 138430 h 198374"/>
              <a:gd name="connsiteX21" fmla="*/ 50038 w 200025"/>
              <a:gd name="connsiteY21" fmla="*/ 85852 h 198374"/>
              <a:gd name="connsiteX22" fmla="*/ 29972 w 200025"/>
              <a:gd name="connsiteY22" fmla="*/ 49530 h 198374"/>
              <a:gd name="connsiteX23" fmla="*/ 42545 w 200025"/>
              <a:gd name="connsiteY23" fmla="*/ 20701 h 198374"/>
              <a:gd name="connsiteX24" fmla="*/ 75692 w 200025"/>
              <a:gd name="connsiteY24" fmla="*/ 9905 h 198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00025" h="198374">
                <a:moveTo>
                  <a:pt x="75692" y="9905"/>
                </a:moveTo>
                <a:cubicBezTo>
                  <a:pt x="88646" y="9905"/>
                  <a:pt x="99060" y="13335"/>
                  <a:pt x="107061" y="20192"/>
                </a:cubicBezTo>
                <a:cubicBezTo>
                  <a:pt x="115062" y="26923"/>
                  <a:pt x="118999" y="35814"/>
                  <a:pt x="118999" y="46736"/>
                </a:cubicBezTo>
                <a:cubicBezTo>
                  <a:pt x="118999" y="64642"/>
                  <a:pt x="108077" y="77978"/>
                  <a:pt x="86233" y="86995"/>
                </a:cubicBezTo>
                <a:cubicBezTo>
                  <a:pt x="102870" y="93345"/>
                  <a:pt x="118491" y="107950"/>
                  <a:pt x="133477" y="130555"/>
                </a:cubicBezTo>
                <a:cubicBezTo>
                  <a:pt x="146431" y="112648"/>
                  <a:pt x="152908" y="91567"/>
                  <a:pt x="152908" y="67183"/>
                </a:cubicBezTo>
                <a:cubicBezTo>
                  <a:pt x="152908" y="61341"/>
                  <a:pt x="152273" y="55880"/>
                  <a:pt x="150749" y="50546"/>
                </a:cubicBezTo>
                <a:lnTo>
                  <a:pt x="171450" y="50546"/>
                </a:lnTo>
                <a:cubicBezTo>
                  <a:pt x="172593" y="54991"/>
                  <a:pt x="173228" y="60325"/>
                  <a:pt x="173228" y="66675"/>
                </a:cubicBezTo>
                <a:cubicBezTo>
                  <a:pt x="173228" y="79629"/>
                  <a:pt x="170561" y="93345"/>
                  <a:pt x="165481" y="107569"/>
                </a:cubicBezTo>
                <a:cubicBezTo>
                  <a:pt x="160401" y="121792"/>
                  <a:pt x="153289" y="135001"/>
                  <a:pt x="144272" y="147066"/>
                </a:cubicBezTo>
                <a:cubicBezTo>
                  <a:pt x="150495" y="155575"/>
                  <a:pt x="155575" y="161290"/>
                  <a:pt x="159766" y="164338"/>
                </a:cubicBezTo>
                <a:cubicBezTo>
                  <a:pt x="164084" y="167386"/>
                  <a:pt x="168910" y="169036"/>
                  <a:pt x="174244" y="169036"/>
                </a:cubicBezTo>
                <a:cubicBezTo>
                  <a:pt x="178689" y="169036"/>
                  <a:pt x="184023" y="167767"/>
                  <a:pt x="190119" y="165354"/>
                </a:cubicBezTo>
                <a:lnTo>
                  <a:pt x="190119" y="184911"/>
                </a:lnTo>
                <a:cubicBezTo>
                  <a:pt x="183896" y="187325"/>
                  <a:pt x="177419" y="188467"/>
                  <a:pt x="170688" y="188467"/>
                </a:cubicBezTo>
                <a:cubicBezTo>
                  <a:pt x="163703" y="188467"/>
                  <a:pt x="157353" y="186944"/>
                  <a:pt x="151765" y="183642"/>
                </a:cubicBezTo>
                <a:cubicBezTo>
                  <a:pt x="146177" y="180340"/>
                  <a:pt x="139319" y="173228"/>
                  <a:pt x="131318" y="162305"/>
                </a:cubicBezTo>
                <a:cubicBezTo>
                  <a:pt x="114300" y="179832"/>
                  <a:pt x="93599" y="188467"/>
                  <a:pt x="69088" y="188467"/>
                </a:cubicBezTo>
                <a:cubicBezTo>
                  <a:pt x="50927" y="188467"/>
                  <a:pt x="36576" y="184023"/>
                  <a:pt x="25908" y="175133"/>
                </a:cubicBezTo>
                <a:cubicBezTo>
                  <a:pt x="15240" y="166242"/>
                  <a:pt x="9906" y="154051"/>
                  <a:pt x="9906" y="138430"/>
                </a:cubicBezTo>
                <a:cubicBezTo>
                  <a:pt x="9906" y="114935"/>
                  <a:pt x="23241" y="97409"/>
                  <a:pt x="50038" y="85852"/>
                </a:cubicBezTo>
                <a:cubicBezTo>
                  <a:pt x="36703" y="75692"/>
                  <a:pt x="29972" y="63500"/>
                  <a:pt x="29972" y="49530"/>
                </a:cubicBezTo>
                <a:cubicBezTo>
                  <a:pt x="29972" y="37465"/>
                  <a:pt x="34163" y="27940"/>
                  <a:pt x="42545" y="20701"/>
                </a:cubicBezTo>
                <a:cubicBezTo>
                  <a:pt x="50927" y="13461"/>
                  <a:pt x="61976" y="9905"/>
                  <a:pt x="7569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92283" y="4523232"/>
            <a:ext cx="758952" cy="579120"/>
          </a:xfrm>
          <a:custGeom>
            <a:avLst/>
            <a:gdLst>
              <a:gd name="connsiteX0" fmla="*/ 19050 w 758952"/>
              <a:gd name="connsiteY0" fmla="*/ 560070 h 579120"/>
              <a:gd name="connsiteX1" fmla="*/ 739902 w 758952"/>
              <a:gd name="connsiteY1" fmla="*/ 560070 h 579120"/>
              <a:gd name="connsiteX2" fmla="*/ 739902 w 758952"/>
              <a:gd name="connsiteY2" fmla="*/ 19050 h 579120"/>
              <a:gd name="connsiteX3" fmla="*/ 19050 w 758952"/>
              <a:gd name="connsiteY3" fmla="*/ 19050 h 579120"/>
              <a:gd name="connsiteX4" fmla="*/ 19050 w 758952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579120">
                <a:moveTo>
                  <a:pt x="19050" y="560070"/>
                </a:moveTo>
                <a:lnTo>
                  <a:pt x="739902" y="560070"/>
                </a:lnTo>
                <a:lnTo>
                  <a:pt x="739902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40060" y="4794758"/>
            <a:ext cx="108839" cy="93471"/>
          </a:xfrm>
          <a:custGeom>
            <a:avLst/>
            <a:gdLst>
              <a:gd name="connsiteX0" fmla="*/ 43688 w 108839"/>
              <a:gd name="connsiteY0" fmla="*/ 9905 h 93471"/>
              <a:gd name="connsiteX1" fmla="*/ 17653 w 108839"/>
              <a:gd name="connsiteY1" fmla="*/ 26923 h 93471"/>
              <a:gd name="connsiteX2" fmla="*/ 9906 w 108839"/>
              <a:gd name="connsiteY2" fmla="*/ 51307 h 93471"/>
              <a:gd name="connsiteX3" fmla="*/ 20193 w 108839"/>
              <a:gd name="connsiteY3" fmla="*/ 74929 h 93471"/>
              <a:gd name="connsiteX4" fmla="*/ 47244 w 108839"/>
              <a:gd name="connsiteY4" fmla="*/ 83565 h 93471"/>
              <a:gd name="connsiteX5" fmla="*/ 98932 w 108839"/>
              <a:gd name="connsiteY5" fmla="*/ 60325 h 93471"/>
              <a:gd name="connsiteX6" fmla="*/ 73406 w 108839"/>
              <a:gd name="connsiteY6" fmla="*/ 27685 h 93471"/>
              <a:gd name="connsiteX7" fmla="*/ 43688 w 108839"/>
              <a:gd name="connsiteY7" fmla="*/ 9905 h 934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839" h="93471">
                <a:moveTo>
                  <a:pt x="43688" y="9905"/>
                </a:moveTo>
                <a:cubicBezTo>
                  <a:pt x="31495" y="14732"/>
                  <a:pt x="22859" y="20446"/>
                  <a:pt x="17653" y="26923"/>
                </a:cubicBezTo>
                <a:cubicBezTo>
                  <a:pt x="12445" y="33527"/>
                  <a:pt x="9906" y="41528"/>
                  <a:pt x="9906" y="51307"/>
                </a:cubicBezTo>
                <a:cubicBezTo>
                  <a:pt x="9906" y="61340"/>
                  <a:pt x="13334" y="69214"/>
                  <a:pt x="20193" y="74929"/>
                </a:cubicBezTo>
                <a:cubicBezTo>
                  <a:pt x="27178" y="80771"/>
                  <a:pt x="36195" y="83565"/>
                  <a:pt x="47244" y="83565"/>
                </a:cubicBezTo>
                <a:cubicBezTo>
                  <a:pt x="67691" y="83565"/>
                  <a:pt x="84835" y="75819"/>
                  <a:pt x="98932" y="60325"/>
                </a:cubicBezTo>
                <a:cubicBezTo>
                  <a:pt x="89661" y="45846"/>
                  <a:pt x="81153" y="34925"/>
                  <a:pt x="73406" y="27685"/>
                </a:cubicBezTo>
                <a:cubicBezTo>
                  <a:pt x="65532" y="20320"/>
                  <a:pt x="55626" y="14351"/>
                  <a:pt x="4368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07573" y="4760722"/>
            <a:ext cx="122808" cy="143256"/>
          </a:xfrm>
          <a:custGeom>
            <a:avLst/>
            <a:gdLst>
              <a:gd name="connsiteX0" fmla="*/ 16636 w 122808"/>
              <a:gd name="connsiteY0" fmla="*/ 9905 h 143256"/>
              <a:gd name="connsiteX1" fmla="*/ 112903 w 122808"/>
              <a:gd name="connsiteY1" fmla="*/ 9905 h 143256"/>
              <a:gd name="connsiteX2" fmla="*/ 112903 w 122808"/>
              <a:gd name="connsiteY2" fmla="*/ 17144 h 143256"/>
              <a:gd name="connsiteX3" fmla="*/ 41529 w 122808"/>
              <a:gd name="connsiteY3" fmla="*/ 115315 h 143256"/>
              <a:gd name="connsiteX4" fmla="*/ 112394 w 122808"/>
              <a:gd name="connsiteY4" fmla="*/ 115315 h 143256"/>
              <a:gd name="connsiteX5" fmla="*/ 112394 w 122808"/>
              <a:gd name="connsiteY5" fmla="*/ 133349 h 143256"/>
              <a:gd name="connsiteX6" fmla="*/ 9906 w 122808"/>
              <a:gd name="connsiteY6" fmla="*/ 133349 h 143256"/>
              <a:gd name="connsiteX7" fmla="*/ 9906 w 122808"/>
              <a:gd name="connsiteY7" fmla="*/ 126110 h 143256"/>
              <a:gd name="connsiteX8" fmla="*/ 81660 w 122808"/>
              <a:gd name="connsiteY8" fmla="*/ 28066 h 143256"/>
              <a:gd name="connsiteX9" fmla="*/ 16636 w 122808"/>
              <a:gd name="connsiteY9" fmla="*/ 28066 h 143256"/>
              <a:gd name="connsiteX10" fmla="*/ 16636 w 122808"/>
              <a:gd name="connsiteY10" fmla="*/ 9905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2808" h="143256">
                <a:moveTo>
                  <a:pt x="16636" y="9905"/>
                </a:moveTo>
                <a:lnTo>
                  <a:pt x="112903" y="9905"/>
                </a:lnTo>
                <a:lnTo>
                  <a:pt x="112903" y="17144"/>
                </a:lnTo>
                <a:lnTo>
                  <a:pt x="41529" y="115315"/>
                </a:lnTo>
                <a:lnTo>
                  <a:pt x="112394" y="115315"/>
                </a:lnTo>
                <a:lnTo>
                  <a:pt x="112394" y="133349"/>
                </a:lnTo>
                <a:lnTo>
                  <a:pt x="9906" y="133349"/>
                </a:lnTo>
                <a:lnTo>
                  <a:pt x="9906" y="126110"/>
                </a:lnTo>
                <a:lnTo>
                  <a:pt x="81660" y="28066"/>
                </a:lnTo>
                <a:lnTo>
                  <a:pt x="16636" y="28066"/>
                </a:lnTo>
                <a:lnTo>
                  <a:pt x="16636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58475" y="4725415"/>
            <a:ext cx="67945" cy="70739"/>
          </a:xfrm>
          <a:custGeom>
            <a:avLst/>
            <a:gdLst>
              <a:gd name="connsiteX0" fmla="*/ 35180 w 67945"/>
              <a:gd name="connsiteY0" fmla="*/ 9905 h 70739"/>
              <a:gd name="connsiteX1" fmla="*/ 16764 w 67945"/>
              <a:gd name="connsiteY1" fmla="*/ 16129 h 70739"/>
              <a:gd name="connsiteX2" fmla="*/ 9906 w 67945"/>
              <a:gd name="connsiteY2" fmla="*/ 32639 h 70739"/>
              <a:gd name="connsiteX3" fmla="*/ 29210 w 67945"/>
              <a:gd name="connsiteY3" fmla="*/ 60833 h 70739"/>
              <a:gd name="connsiteX4" fmla="*/ 58039 w 67945"/>
              <a:gd name="connsiteY4" fmla="*/ 31496 h 70739"/>
              <a:gd name="connsiteX5" fmla="*/ 51435 w 67945"/>
              <a:gd name="connsiteY5" fmla="*/ 15748 h 70739"/>
              <a:gd name="connsiteX6" fmla="*/ 35180 w 67945"/>
              <a:gd name="connsiteY6" fmla="*/ 9905 h 707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945" h="70739">
                <a:moveTo>
                  <a:pt x="35180" y="9905"/>
                </a:moveTo>
                <a:cubicBezTo>
                  <a:pt x="27432" y="9905"/>
                  <a:pt x="21336" y="11938"/>
                  <a:pt x="16764" y="16129"/>
                </a:cubicBezTo>
                <a:cubicBezTo>
                  <a:pt x="12193" y="20447"/>
                  <a:pt x="9906" y="25908"/>
                  <a:pt x="9906" y="32639"/>
                </a:cubicBezTo>
                <a:cubicBezTo>
                  <a:pt x="9906" y="44450"/>
                  <a:pt x="16383" y="53721"/>
                  <a:pt x="29210" y="60833"/>
                </a:cubicBezTo>
                <a:cubicBezTo>
                  <a:pt x="48387" y="54102"/>
                  <a:pt x="58039" y="44450"/>
                  <a:pt x="58039" y="31496"/>
                </a:cubicBezTo>
                <a:cubicBezTo>
                  <a:pt x="58039" y="24892"/>
                  <a:pt x="55881" y="19685"/>
                  <a:pt x="51435" y="15748"/>
                </a:cubicBezTo>
                <a:cubicBezTo>
                  <a:pt x="47118" y="11811"/>
                  <a:pt x="41656" y="9905"/>
                  <a:pt x="35180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17962" y="4708397"/>
            <a:ext cx="200025" cy="198374"/>
          </a:xfrm>
          <a:custGeom>
            <a:avLst/>
            <a:gdLst>
              <a:gd name="connsiteX0" fmla="*/ 75693 w 200025"/>
              <a:gd name="connsiteY0" fmla="*/ 9905 h 198374"/>
              <a:gd name="connsiteX1" fmla="*/ 107061 w 200025"/>
              <a:gd name="connsiteY1" fmla="*/ 20192 h 198374"/>
              <a:gd name="connsiteX2" fmla="*/ 118999 w 200025"/>
              <a:gd name="connsiteY2" fmla="*/ 46736 h 198374"/>
              <a:gd name="connsiteX3" fmla="*/ 86233 w 200025"/>
              <a:gd name="connsiteY3" fmla="*/ 86995 h 198374"/>
              <a:gd name="connsiteX4" fmla="*/ 133477 w 200025"/>
              <a:gd name="connsiteY4" fmla="*/ 130555 h 198374"/>
              <a:gd name="connsiteX5" fmla="*/ 152908 w 200025"/>
              <a:gd name="connsiteY5" fmla="*/ 67183 h 198374"/>
              <a:gd name="connsiteX6" fmla="*/ 150749 w 200025"/>
              <a:gd name="connsiteY6" fmla="*/ 50546 h 198374"/>
              <a:gd name="connsiteX7" fmla="*/ 171450 w 200025"/>
              <a:gd name="connsiteY7" fmla="*/ 50546 h 198374"/>
              <a:gd name="connsiteX8" fmla="*/ 173101 w 200025"/>
              <a:gd name="connsiteY8" fmla="*/ 66675 h 198374"/>
              <a:gd name="connsiteX9" fmla="*/ 165481 w 200025"/>
              <a:gd name="connsiteY9" fmla="*/ 107569 h 198374"/>
              <a:gd name="connsiteX10" fmla="*/ 144272 w 200025"/>
              <a:gd name="connsiteY10" fmla="*/ 147066 h 198374"/>
              <a:gd name="connsiteX11" fmla="*/ 159766 w 200025"/>
              <a:gd name="connsiteY11" fmla="*/ 164338 h 198374"/>
              <a:gd name="connsiteX12" fmla="*/ 174244 w 200025"/>
              <a:gd name="connsiteY12" fmla="*/ 169036 h 198374"/>
              <a:gd name="connsiteX13" fmla="*/ 190119 w 200025"/>
              <a:gd name="connsiteY13" fmla="*/ 165354 h 198374"/>
              <a:gd name="connsiteX14" fmla="*/ 190119 w 200025"/>
              <a:gd name="connsiteY14" fmla="*/ 184911 h 198374"/>
              <a:gd name="connsiteX15" fmla="*/ 170688 w 200025"/>
              <a:gd name="connsiteY15" fmla="*/ 188467 h 198374"/>
              <a:gd name="connsiteX16" fmla="*/ 151765 w 200025"/>
              <a:gd name="connsiteY16" fmla="*/ 183642 h 198374"/>
              <a:gd name="connsiteX17" fmla="*/ 131319 w 200025"/>
              <a:gd name="connsiteY17" fmla="*/ 162305 h 198374"/>
              <a:gd name="connsiteX18" fmla="*/ 69088 w 200025"/>
              <a:gd name="connsiteY18" fmla="*/ 188467 h 198374"/>
              <a:gd name="connsiteX19" fmla="*/ 25908 w 200025"/>
              <a:gd name="connsiteY19" fmla="*/ 175133 h 198374"/>
              <a:gd name="connsiteX20" fmla="*/ 9906 w 200025"/>
              <a:gd name="connsiteY20" fmla="*/ 138430 h 198374"/>
              <a:gd name="connsiteX21" fmla="*/ 50038 w 200025"/>
              <a:gd name="connsiteY21" fmla="*/ 85852 h 198374"/>
              <a:gd name="connsiteX22" fmla="*/ 29972 w 200025"/>
              <a:gd name="connsiteY22" fmla="*/ 49530 h 198374"/>
              <a:gd name="connsiteX23" fmla="*/ 42545 w 200025"/>
              <a:gd name="connsiteY23" fmla="*/ 20701 h 198374"/>
              <a:gd name="connsiteX24" fmla="*/ 75693 w 200025"/>
              <a:gd name="connsiteY24" fmla="*/ 9905 h 198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00025" h="198374">
                <a:moveTo>
                  <a:pt x="75693" y="9905"/>
                </a:moveTo>
                <a:cubicBezTo>
                  <a:pt x="88519" y="9905"/>
                  <a:pt x="99060" y="13335"/>
                  <a:pt x="107061" y="20192"/>
                </a:cubicBezTo>
                <a:cubicBezTo>
                  <a:pt x="115062" y="26923"/>
                  <a:pt x="118999" y="35814"/>
                  <a:pt x="118999" y="46736"/>
                </a:cubicBezTo>
                <a:cubicBezTo>
                  <a:pt x="118999" y="64642"/>
                  <a:pt x="108077" y="77978"/>
                  <a:pt x="86233" y="86995"/>
                </a:cubicBezTo>
                <a:cubicBezTo>
                  <a:pt x="102744" y="93345"/>
                  <a:pt x="118491" y="107950"/>
                  <a:pt x="133477" y="130555"/>
                </a:cubicBezTo>
                <a:cubicBezTo>
                  <a:pt x="146431" y="112648"/>
                  <a:pt x="152908" y="91567"/>
                  <a:pt x="152908" y="67183"/>
                </a:cubicBezTo>
                <a:cubicBezTo>
                  <a:pt x="152908" y="61341"/>
                  <a:pt x="152146" y="55880"/>
                  <a:pt x="150749" y="50546"/>
                </a:cubicBezTo>
                <a:lnTo>
                  <a:pt x="171450" y="50546"/>
                </a:lnTo>
                <a:cubicBezTo>
                  <a:pt x="172594" y="54991"/>
                  <a:pt x="173101" y="60325"/>
                  <a:pt x="173101" y="66675"/>
                </a:cubicBezTo>
                <a:cubicBezTo>
                  <a:pt x="173101" y="79629"/>
                  <a:pt x="170561" y="93345"/>
                  <a:pt x="165481" y="107569"/>
                </a:cubicBezTo>
                <a:cubicBezTo>
                  <a:pt x="160401" y="121792"/>
                  <a:pt x="153289" y="135001"/>
                  <a:pt x="144272" y="147066"/>
                </a:cubicBezTo>
                <a:cubicBezTo>
                  <a:pt x="150369" y="155575"/>
                  <a:pt x="155575" y="161290"/>
                  <a:pt x="159766" y="164338"/>
                </a:cubicBezTo>
                <a:cubicBezTo>
                  <a:pt x="163957" y="167386"/>
                  <a:pt x="168783" y="169036"/>
                  <a:pt x="174244" y="169036"/>
                </a:cubicBezTo>
                <a:cubicBezTo>
                  <a:pt x="178689" y="169036"/>
                  <a:pt x="184023" y="167767"/>
                  <a:pt x="190119" y="165354"/>
                </a:cubicBezTo>
                <a:lnTo>
                  <a:pt x="190119" y="184911"/>
                </a:lnTo>
                <a:cubicBezTo>
                  <a:pt x="183896" y="187325"/>
                  <a:pt x="177419" y="188467"/>
                  <a:pt x="170688" y="188467"/>
                </a:cubicBezTo>
                <a:cubicBezTo>
                  <a:pt x="163703" y="188467"/>
                  <a:pt x="157353" y="186944"/>
                  <a:pt x="151765" y="183642"/>
                </a:cubicBezTo>
                <a:cubicBezTo>
                  <a:pt x="146177" y="180340"/>
                  <a:pt x="139319" y="173228"/>
                  <a:pt x="131319" y="162305"/>
                </a:cubicBezTo>
                <a:cubicBezTo>
                  <a:pt x="114300" y="179832"/>
                  <a:pt x="93472" y="188467"/>
                  <a:pt x="69088" y="188467"/>
                </a:cubicBezTo>
                <a:cubicBezTo>
                  <a:pt x="50927" y="188467"/>
                  <a:pt x="36576" y="184023"/>
                  <a:pt x="25908" y="175133"/>
                </a:cubicBezTo>
                <a:cubicBezTo>
                  <a:pt x="15240" y="166242"/>
                  <a:pt x="9906" y="154051"/>
                  <a:pt x="9906" y="138430"/>
                </a:cubicBezTo>
                <a:cubicBezTo>
                  <a:pt x="9906" y="114935"/>
                  <a:pt x="23241" y="97409"/>
                  <a:pt x="50038" y="85852"/>
                </a:cubicBezTo>
                <a:cubicBezTo>
                  <a:pt x="36703" y="75692"/>
                  <a:pt x="29972" y="63500"/>
                  <a:pt x="29972" y="49530"/>
                </a:cubicBezTo>
                <a:cubicBezTo>
                  <a:pt x="29972" y="37465"/>
                  <a:pt x="34163" y="27940"/>
                  <a:pt x="42545" y="20701"/>
                </a:cubicBezTo>
                <a:cubicBezTo>
                  <a:pt x="50927" y="13461"/>
                  <a:pt x="61976" y="9905"/>
                  <a:pt x="75693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92679" y="5210555"/>
            <a:ext cx="758952" cy="579120"/>
          </a:xfrm>
          <a:custGeom>
            <a:avLst/>
            <a:gdLst>
              <a:gd name="connsiteX0" fmla="*/ 19050 w 758952"/>
              <a:gd name="connsiteY0" fmla="*/ 560070 h 579120"/>
              <a:gd name="connsiteX1" fmla="*/ 739902 w 758952"/>
              <a:gd name="connsiteY1" fmla="*/ 560070 h 579120"/>
              <a:gd name="connsiteX2" fmla="*/ 739902 w 758952"/>
              <a:gd name="connsiteY2" fmla="*/ 19050 h 579120"/>
              <a:gd name="connsiteX3" fmla="*/ 19050 w 758952"/>
              <a:gd name="connsiteY3" fmla="*/ 19050 h 579120"/>
              <a:gd name="connsiteX4" fmla="*/ 19050 w 758952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579120">
                <a:moveTo>
                  <a:pt x="19050" y="560070"/>
                </a:moveTo>
                <a:lnTo>
                  <a:pt x="739902" y="560070"/>
                </a:lnTo>
                <a:lnTo>
                  <a:pt x="739902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20085" y="5405754"/>
            <a:ext cx="101092" cy="178689"/>
          </a:xfrm>
          <a:custGeom>
            <a:avLst/>
            <a:gdLst>
              <a:gd name="connsiteX0" fmla="*/ 46355 w 101092"/>
              <a:gd name="connsiteY0" fmla="*/ 0 h 178689"/>
              <a:gd name="connsiteX1" fmla="*/ 81788 w 101092"/>
              <a:gd name="connsiteY1" fmla="*/ 11429 h 178689"/>
              <a:gd name="connsiteX2" fmla="*/ 95250 w 101092"/>
              <a:gd name="connsiteY2" fmla="*/ 41402 h 178689"/>
              <a:gd name="connsiteX3" fmla="*/ 60579 w 101092"/>
              <a:gd name="connsiteY3" fmla="*/ 85090 h 178689"/>
              <a:gd name="connsiteX4" fmla="*/ 60579 w 101092"/>
              <a:gd name="connsiteY4" fmla="*/ 85598 h 178689"/>
              <a:gd name="connsiteX5" fmla="*/ 90297 w 101092"/>
              <a:gd name="connsiteY5" fmla="*/ 98805 h 178689"/>
              <a:gd name="connsiteX6" fmla="*/ 101092 w 101092"/>
              <a:gd name="connsiteY6" fmla="*/ 126746 h 178689"/>
              <a:gd name="connsiteX7" fmla="*/ 84328 w 101092"/>
              <a:gd name="connsiteY7" fmla="*/ 164338 h 178689"/>
              <a:gd name="connsiteX8" fmla="*/ 39624 w 101092"/>
              <a:gd name="connsiteY8" fmla="*/ 178689 h 178689"/>
              <a:gd name="connsiteX9" fmla="*/ 0 w 101092"/>
              <a:gd name="connsiteY9" fmla="*/ 169545 h 178689"/>
              <a:gd name="connsiteX10" fmla="*/ 0 w 101092"/>
              <a:gd name="connsiteY10" fmla="*/ 146811 h 178689"/>
              <a:gd name="connsiteX11" fmla="*/ 40132 w 101092"/>
              <a:gd name="connsiteY11" fmla="*/ 160528 h 178689"/>
              <a:gd name="connsiteX12" fmla="*/ 68453 w 101092"/>
              <a:gd name="connsiteY12" fmla="*/ 151765 h 178689"/>
              <a:gd name="connsiteX13" fmla="*/ 78867 w 101092"/>
              <a:gd name="connsiteY13" fmla="*/ 128270 h 178689"/>
              <a:gd name="connsiteX14" fmla="*/ 31877 w 101092"/>
              <a:gd name="connsiteY14" fmla="*/ 95504 h 178689"/>
              <a:gd name="connsiteX15" fmla="*/ 17399 w 101092"/>
              <a:gd name="connsiteY15" fmla="*/ 95504 h 178689"/>
              <a:gd name="connsiteX16" fmla="*/ 17399 w 101092"/>
              <a:gd name="connsiteY16" fmla="*/ 77342 h 178689"/>
              <a:gd name="connsiteX17" fmla="*/ 31115 w 101092"/>
              <a:gd name="connsiteY17" fmla="*/ 77342 h 178689"/>
              <a:gd name="connsiteX18" fmla="*/ 72771 w 101092"/>
              <a:gd name="connsiteY18" fmla="*/ 46609 h 178689"/>
              <a:gd name="connsiteX19" fmla="*/ 41021 w 101092"/>
              <a:gd name="connsiteY19" fmla="*/ 18160 h 178689"/>
              <a:gd name="connsiteX20" fmla="*/ 6731 w 101092"/>
              <a:gd name="connsiteY20" fmla="*/ 30353 h 178689"/>
              <a:gd name="connsiteX21" fmla="*/ 6731 w 101092"/>
              <a:gd name="connsiteY21" fmla="*/ 9779 h 178689"/>
              <a:gd name="connsiteX22" fmla="*/ 46355 w 101092"/>
              <a:gd name="connsiteY22" fmla="*/ 0 h 1786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01092" h="178689">
                <a:moveTo>
                  <a:pt x="46355" y="0"/>
                </a:moveTo>
                <a:cubicBezTo>
                  <a:pt x="61087" y="0"/>
                  <a:pt x="72898" y="3810"/>
                  <a:pt x="81788" y="11429"/>
                </a:cubicBezTo>
                <a:cubicBezTo>
                  <a:pt x="90805" y="19177"/>
                  <a:pt x="95250" y="29210"/>
                  <a:pt x="95250" y="41402"/>
                </a:cubicBezTo>
                <a:cubicBezTo>
                  <a:pt x="95250" y="64135"/>
                  <a:pt x="83693" y="78613"/>
                  <a:pt x="60579" y="85090"/>
                </a:cubicBezTo>
                <a:lnTo>
                  <a:pt x="60579" y="85598"/>
                </a:lnTo>
                <a:cubicBezTo>
                  <a:pt x="73152" y="86867"/>
                  <a:pt x="83058" y="91313"/>
                  <a:pt x="90297" y="98805"/>
                </a:cubicBezTo>
                <a:cubicBezTo>
                  <a:pt x="97536" y="106298"/>
                  <a:pt x="101092" y="115570"/>
                  <a:pt x="101092" y="126746"/>
                </a:cubicBezTo>
                <a:cubicBezTo>
                  <a:pt x="101092" y="142240"/>
                  <a:pt x="95504" y="154813"/>
                  <a:pt x="84328" y="164338"/>
                </a:cubicBezTo>
                <a:cubicBezTo>
                  <a:pt x="73152" y="173863"/>
                  <a:pt x="58293" y="178689"/>
                  <a:pt x="39624" y="178689"/>
                </a:cubicBezTo>
                <a:cubicBezTo>
                  <a:pt x="23241" y="178689"/>
                  <a:pt x="10033" y="175641"/>
                  <a:pt x="0" y="169545"/>
                </a:cubicBezTo>
                <a:lnTo>
                  <a:pt x="0" y="146811"/>
                </a:lnTo>
                <a:cubicBezTo>
                  <a:pt x="11811" y="155955"/>
                  <a:pt x="25273" y="160528"/>
                  <a:pt x="40132" y="160528"/>
                </a:cubicBezTo>
                <a:cubicBezTo>
                  <a:pt x="51943" y="160528"/>
                  <a:pt x="61468" y="157607"/>
                  <a:pt x="68453" y="151765"/>
                </a:cubicBezTo>
                <a:cubicBezTo>
                  <a:pt x="75311" y="145923"/>
                  <a:pt x="78867" y="138176"/>
                  <a:pt x="78867" y="128270"/>
                </a:cubicBezTo>
                <a:cubicBezTo>
                  <a:pt x="78867" y="106426"/>
                  <a:pt x="63119" y="95504"/>
                  <a:pt x="31877" y="95504"/>
                </a:cubicBezTo>
                <a:lnTo>
                  <a:pt x="17399" y="95504"/>
                </a:lnTo>
                <a:lnTo>
                  <a:pt x="17399" y="77342"/>
                </a:lnTo>
                <a:lnTo>
                  <a:pt x="31115" y="77342"/>
                </a:lnTo>
                <a:cubicBezTo>
                  <a:pt x="58928" y="77342"/>
                  <a:pt x="72771" y="67183"/>
                  <a:pt x="72771" y="46609"/>
                </a:cubicBezTo>
                <a:cubicBezTo>
                  <a:pt x="72771" y="27559"/>
                  <a:pt x="62230" y="18160"/>
                  <a:pt x="41021" y="18160"/>
                </a:cubicBezTo>
                <a:cubicBezTo>
                  <a:pt x="28829" y="18160"/>
                  <a:pt x="17399" y="22225"/>
                  <a:pt x="6731" y="30353"/>
                </a:cubicBezTo>
                <a:lnTo>
                  <a:pt x="6731" y="9779"/>
                </a:lnTo>
                <a:cubicBezTo>
                  <a:pt x="18034" y="3175"/>
                  <a:pt x="31242" y="0"/>
                  <a:pt x="46355" y="0"/>
                </a:cubicBezTo>
              </a:path>
            </a:pathLst>
          </a:custGeom>
          <a:solidFill>
            <a:srgbClr val="00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10179" y="5395848"/>
            <a:ext cx="120904" cy="198501"/>
          </a:xfrm>
          <a:custGeom>
            <a:avLst/>
            <a:gdLst>
              <a:gd name="connsiteX0" fmla="*/ 56261 w 120904"/>
              <a:gd name="connsiteY0" fmla="*/ 9905 h 198501"/>
              <a:gd name="connsiteX1" fmla="*/ 91694 w 120904"/>
              <a:gd name="connsiteY1" fmla="*/ 21335 h 198501"/>
              <a:gd name="connsiteX2" fmla="*/ 105155 w 120904"/>
              <a:gd name="connsiteY2" fmla="*/ 51308 h 198501"/>
              <a:gd name="connsiteX3" fmla="*/ 70485 w 120904"/>
              <a:gd name="connsiteY3" fmla="*/ 94996 h 198501"/>
              <a:gd name="connsiteX4" fmla="*/ 70485 w 120904"/>
              <a:gd name="connsiteY4" fmla="*/ 95504 h 198501"/>
              <a:gd name="connsiteX5" fmla="*/ 100202 w 120904"/>
              <a:gd name="connsiteY5" fmla="*/ 108711 h 198501"/>
              <a:gd name="connsiteX6" fmla="*/ 110998 w 120904"/>
              <a:gd name="connsiteY6" fmla="*/ 136652 h 198501"/>
              <a:gd name="connsiteX7" fmla="*/ 94234 w 120904"/>
              <a:gd name="connsiteY7" fmla="*/ 174244 h 198501"/>
              <a:gd name="connsiteX8" fmla="*/ 49530 w 120904"/>
              <a:gd name="connsiteY8" fmla="*/ 188595 h 198501"/>
              <a:gd name="connsiteX9" fmla="*/ 9905 w 120904"/>
              <a:gd name="connsiteY9" fmla="*/ 179451 h 198501"/>
              <a:gd name="connsiteX10" fmla="*/ 9905 w 120904"/>
              <a:gd name="connsiteY10" fmla="*/ 156717 h 198501"/>
              <a:gd name="connsiteX11" fmla="*/ 50038 w 120904"/>
              <a:gd name="connsiteY11" fmla="*/ 170434 h 198501"/>
              <a:gd name="connsiteX12" fmla="*/ 78359 w 120904"/>
              <a:gd name="connsiteY12" fmla="*/ 161671 h 198501"/>
              <a:gd name="connsiteX13" fmla="*/ 88773 w 120904"/>
              <a:gd name="connsiteY13" fmla="*/ 138176 h 198501"/>
              <a:gd name="connsiteX14" fmla="*/ 41783 w 120904"/>
              <a:gd name="connsiteY14" fmla="*/ 105410 h 198501"/>
              <a:gd name="connsiteX15" fmla="*/ 27305 w 120904"/>
              <a:gd name="connsiteY15" fmla="*/ 105410 h 198501"/>
              <a:gd name="connsiteX16" fmla="*/ 27305 w 120904"/>
              <a:gd name="connsiteY16" fmla="*/ 87248 h 198501"/>
              <a:gd name="connsiteX17" fmla="*/ 41021 w 120904"/>
              <a:gd name="connsiteY17" fmla="*/ 87248 h 198501"/>
              <a:gd name="connsiteX18" fmla="*/ 82677 w 120904"/>
              <a:gd name="connsiteY18" fmla="*/ 56515 h 198501"/>
              <a:gd name="connsiteX19" fmla="*/ 50927 w 120904"/>
              <a:gd name="connsiteY19" fmla="*/ 28066 h 198501"/>
              <a:gd name="connsiteX20" fmla="*/ 16637 w 120904"/>
              <a:gd name="connsiteY20" fmla="*/ 40259 h 198501"/>
              <a:gd name="connsiteX21" fmla="*/ 16637 w 120904"/>
              <a:gd name="connsiteY21" fmla="*/ 19685 h 198501"/>
              <a:gd name="connsiteX22" fmla="*/ 56261 w 120904"/>
              <a:gd name="connsiteY22" fmla="*/ 9905 h 1985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0904" h="198501">
                <a:moveTo>
                  <a:pt x="56261" y="9905"/>
                </a:moveTo>
                <a:cubicBezTo>
                  <a:pt x="70993" y="9905"/>
                  <a:pt x="82804" y="13716"/>
                  <a:pt x="91694" y="21335"/>
                </a:cubicBezTo>
                <a:cubicBezTo>
                  <a:pt x="100711" y="29083"/>
                  <a:pt x="105155" y="39116"/>
                  <a:pt x="105155" y="51308"/>
                </a:cubicBezTo>
                <a:cubicBezTo>
                  <a:pt x="105155" y="74041"/>
                  <a:pt x="93599" y="88519"/>
                  <a:pt x="70485" y="94996"/>
                </a:cubicBezTo>
                <a:lnTo>
                  <a:pt x="70485" y="95504"/>
                </a:lnTo>
                <a:cubicBezTo>
                  <a:pt x="83058" y="96773"/>
                  <a:pt x="92964" y="101219"/>
                  <a:pt x="100202" y="108711"/>
                </a:cubicBezTo>
                <a:cubicBezTo>
                  <a:pt x="107442" y="116204"/>
                  <a:pt x="110998" y="125476"/>
                  <a:pt x="110998" y="136652"/>
                </a:cubicBezTo>
                <a:cubicBezTo>
                  <a:pt x="110998" y="152146"/>
                  <a:pt x="105410" y="164719"/>
                  <a:pt x="94234" y="174244"/>
                </a:cubicBezTo>
                <a:cubicBezTo>
                  <a:pt x="83058" y="183769"/>
                  <a:pt x="68199" y="188595"/>
                  <a:pt x="49530" y="188595"/>
                </a:cubicBezTo>
                <a:cubicBezTo>
                  <a:pt x="33147" y="188595"/>
                  <a:pt x="19939" y="185547"/>
                  <a:pt x="9905" y="179451"/>
                </a:cubicBezTo>
                <a:lnTo>
                  <a:pt x="9905" y="156717"/>
                </a:lnTo>
                <a:cubicBezTo>
                  <a:pt x="21717" y="165861"/>
                  <a:pt x="35179" y="170434"/>
                  <a:pt x="50038" y="170434"/>
                </a:cubicBezTo>
                <a:cubicBezTo>
                  <a:pt x="61849" y="170434"/>
                  <a:pt x="71374" y="167513"/>
                  <a:pt x="78359" y="161671"/>
                </a:cubicBezTo>
                <a:cubicBezTo>
                  <a:pt x="85217" y="155829"/>
                  <a:pt x="88773" y="148082"/>
                  <a:pt x="88773" y="138176"/>
                </a:cubicBezTo>
                <a:cubicBezTo>
                  <a:pt x="88773" y="116332"/>
                  <a:pt x="73025" y="105410"/>
                  <a:pt x="41783" y="105410"/>
                </a:cubicBezTo>
                <a:lnTo>
                  <a:pt x="27305" y="105410"/>
                </a:lnTo>
                <a:lnTo>
                  <a:pt x="27305" y="87248"/>
                </a:lnTo>
                <a:lnTo>
                  <a:pt x="41021" y="87248"/>
                </a:lnTo>
                <a:cubicBezTo>
                  <a:pt x="68834" y="87248"/>
                  <a:pt x="82677" y="77089"/>
                  <a:pt x="82677" y="56515"/>
                </a:cubicBezTo>
                <a:cubicBezTo>
                  <a:pt x="82677" y="37465"/>
                  <a:pt x="72136" y="28066"/>
                  <a:pt x="50927" y="28066"/>
                </a:cubicBezTo>
                <a:cubicBezTo>
                  <a:pt x="38735" y="28066"/>
                  <a:pt x="27305" y="32130"/>
                  <a:pt x="16637" y="40259"/>
                </a:cubicBezTo>
                <a:lnTo>
                  <a:pt x="16637" y="19685"/>
                </a:lnTo>
                <a:cubicBezTo>
                  <a:pt x="27940" y="13080"/>
                  <a:pt x="41148" y="9905"/>
                  <a:pt x="56261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4000" y="5210555"/>
            <a:ext cx="757428" cy="579120"/>
          </a:xfrm>
          <a:custGeom>
            <a:avLst/>
            <a:gdLst>
              <a:gd name="connsiteX0" fmla="*/ 19050 w 757428"/>
              <a:gd name="connsiteY0" fmla="*/ 560070 h 579120"/>
              <a:gd name="connsiteX1" fmla="*/ 738378 w 757428"/>
              <a:gd name="connsiteY1" fmla="*/ 560070 h 579120"/>
              <a:gd name="connsiteX2" fmla="*/ 738378 w 757428"/>
              <a:gd name="connsiteY2" fmla="*/ 19050 h 579120"/>
              <a:gd name="connsiteX3" fmla="*/ 19050 w 757428"/>
              <a:gd name="connsiteY3" fmla="*/ 19050 h 579120"/>
              <a:gd name="connsiteX4" fmla="*/ 19050 w 757428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9120">
                <a:moveTo>
                  <a:pt x="19050" y="560070"/>
                </a:moveTo>
                <a:lnTo>
                  <a:pt x="738378" y="560070"/>
                </a:lnTo>
                <a:lnTo>
                  <a:pt x="738378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56707" y="5498972"/>
            <a:ext cx="66548" cy="80772"/>
          </a:xfrm>
          <a:custGeom>
            <a:avLst/>
            <a:gdLst>
              <a:gd name="connsiteX0" fmla="*/ 33782 w 66548"/>
              <a:gd name="connsiteY0" fmla="*/ 9905 h 80772"/>
              <a:gd name="connsiteX1" fmla="*/ 16255 w 66548"/>
              <a:gd name="connsiteY1" fmla="*/ 18161 h 80772"/>
              <a:gd name="connsiteX2" fmla="*/ 9905 w 66548"/>
              <a:gd name="connsiteY2" fmla="*/ 41021 h 80772"/>
              <a:gd name="connsiteX3" fmla="*/ 16255 w 66548"/>
              <a:gd name="connsiteY3" fmla="*/ 62992 h 80772"/>
              <a:gd name="connsiteX4" fmla="*/ 33273 w 66548"/>
              <a:gd name="connsiteY4" fmla="*/ 70866 h 80772"/>
              <a:gd name="connsiteX5" fmla="*/ 50546 w 66548"/>
              <a:gd name="connsiteY5" fmla="*/ 62611 h 80772"/>
              <a:gd name="connsiteX6" fmla="*/ 56641 w 66548"/>
              <a:gd name="connsiteY6" fmla="*/ 39878 h 80772"/>
              <a:gd name="connsiteX7" fmla="*/ 50546 w 66548"/>
              <a:gd name="connsiteY7" fmla="*/ 17653 h 80772"/>
              <a:gd name="connsiteX8" fmla="*/ 33782 w 66548"/>
              <a:gd name="connsiteY8" fmla="*/ 9905 h 807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548" h="80772">
                <a:moveTo>
                  <a:pt x="33782" y="9905"/>
                </a:moveTo>
                <a:cubicBezTo>
                  <a:pt x="26289" y="9905"/>
                  <a:pt x="20320" y="12700"/>
                  <a:pt x="16255" y="18161"/>
                </a:cubicBezTo>
                <a:cubicBezTo>
                  <a:pt x="12064" y="23622"/>
                  <a:pt x="9905" y="31242"/>
                  <a:pt x="9905" y="41021"/>
                </a:cubicBezTo>
                <a:cubicBezTo>
                  <a:pt x="9905" y="50419"/>
                  <a:pt x="12064" y="57658"/>
                  <a:pt x="16255" y="62992"/>
                </a:cubicBezTo>
                <a:cubicBezTo>
                  <a:pt x="20320" y="68198"/>
                  <a:pt x="26034" y="70866"/>
                  <a:pt x="33273" y="70866"/>
                </a:cubicBezTo>
                <a:cubicBezTo>
                  <a:pt x="40766" y="70866"/>
                  <a:pt x="46482" y="68072"/>
                  <a:pt x="50546" y="62611"/>
                </a:cubicBezTo>
                <a:cubicBezTo>
                  <a:pt x="54609" y="57277"/>
                  <a:pt x="56641" y="49657"/>
                  <a:pt x="56641" y="39878"/>
                </a:cubicBezTo>
                <a:cubicBezTo>
                  <a:pt x="56641" y="30226"/>
                  <a:pt x="54609" y="22860"/>
                  <a:pt x="50546" y="17653"/>
                </a:cubicBezTo>
                <a:cubicBezTo>
                  <a:pt x="46482" y="12573"/>
                  <a:pt x="40894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39689" y="5484495"/>
            <a:ext cx="100584" cy="109601"/>
          </a:xfrm>
          <a:custGeom>
            <a:avLst/>
            <a:gdLst>
              <a:gd name="connsiteX0" fmla="*/ 51689 w 100584"/>
              <a:gd name="connsiteY0" fmla="*/ 9905 h 109601"/>
              <a:gd name="connsiteX1" fmla="*/ 80264 w 100584"/>
              <a:gd name="connsiteY1" fmla="*/ 21463 h 109601"/>
              <a:gd name="connsiteX2" fmla="*/ 90677 w 100584"/>
              <a:gd name="connsiteY2" fmla="*/ 53975 h 109601"/>
              <a:gd name="connsiteX3" fmla="*/ 79247 w 100584"/>
              <a:gd name="connsiteY3" fmla="*/ 86995 h 109601"/>
              <a:gd name="connsiteX4" fmla="*/ 49148 w 100584"/>
              <a:gd name="connsiteY4" fmla="*/ 99695 h 109601"/>
              <a:gd name="connsiteX5" fmla="*/ 20573 w 100584"/>
              <a:gd name="connsiteY5" fmla="*/ 87629 h 109601"/>
              <a:gd name="connsiteX6" fmla="*/ 9905 w 100584"/>
              <a:gd name="connsiteY6" fmla="*/ 56514 h 109601"/>
              <a:gd name="connsiteX7" fmla="*/ 21208 w 100584"/>
              <a:gd name="connsiteY7" fmla="*/ 22605 h 109601"/>
              <a:gd name="connsiteX8" fmla="*/ 51689 w 100584"/>
              <a:gd name="connsiteY8" fmla="*/ 9905 h 109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584" h="109601">
                <a:moveTo>
                  <a:pt x="51689" y="9905"/>
                </a:moveTo>
                <a:cubicBezTo>
                  <a:pt x="63880" y="9905"/>
                  <a:pt x="73405" y="13842"/>
                  <a:pt x="80264" y="21463"/>
                </a:cubicBezTo>
                <a:cubicBezTo>
                  <a:pt x="87248" y="29209"/>
                  <a:pt x="90677" y="40004"/>
                  <a:pt x="90677" y="53975"/>
                </a:cubicBezTo>
                <a:cubicBezTo>
                  <a:pt x="90677" y="67564"/>
                  <a:pt x="86867" y="78613"/>
                  <a:pt x="79247" y="86995"/>
                </a:cubicBezTo>
                <a:cubicBezTo>
                  <a:pt x="71501" y="95503"/>
                  <a:pt x="61595" y="99695"/>
                  <a:pt x="49148" y="99695"/>
                </a:cubicBezTo>
                <a:cubicBezTo>
                  <a:pt x="37210" y="99695"/>
                  <a:pt x="27685" y="95630"/>
                  <a:pt x="20573" y="87629"/>
                </a:cubicBezTo>
                <a:cubicBezTo>
                  <a:pt x="13461" y="79628"/>
                  <a:pt x="9905" y="69341"/>
                  <a:pt x="9905" y="56514"/>
                </a:cubicBezTo>
                <a:cubicBezTo>
                  <a:pt x="9905" y="42290"/>
                  <a:pt x="13715" y="30988"/>
                  <a:pt x="21208" y="22605"/>
                </a:cubicBezTo>
                <a:cubicBezTo>
                  <a:pt x="28828" y="14096"/>
                  <a:pt x="38861" y="9905"/>
                  <a:pt x="5168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62625" y="5463285"/>
            <a:ext cx="91185" cy="112903"/>
          </a:xfrm>
          <a:custGeom>
            <a:avLst/>
            <a:gdLst>
              <a:gd name="connsiteX0" fmla="*/ 47497 w 91185"/>
              <a:gd name="connsiteY0" fmla="*/ 9905 h 112903"/>
              <a:gd name="connsiteX1" fmla="*/ 19939 w 91185"/>
              <a:gd name="connsiteY1" fmla="*/ 22986 h 112903"/>
              <a:gd name="connsiteX2" fmla="*/ 9905 w 91185"/>
              <a:gd name="connsiteY2" fmla="*/ 58420 h 112903"/>
              <a:gd name="connsiteX3" fmla="*/ 19558 w 91185"/>
              <a:gd name="connsiteY3" fmla="*/ 91059 h 112903"/>
              <a:gd name="connsiteX4" fmla="*/ 45339 w 91185"/>
              <a:gd name="connsiteY4" fmla="*/ 102997 h 112903"/>
              <a:gd name="connsiteX5" fmla="*/ 71246 w 91185"/>
              <a:gd name="connsiteY5" fmla="*/ 91313 h 112903"/>
              <a:gd name="connsiteX6" fmla="*/ 81279 w 91185"/>
              <a:gd name="connsiteY6" fmla="*/ 61976 h 112903"/>
              <a:gd name="connsiteX7" fmla="*/ 81279 w 91185"/>
              <a:gd name="connsiteY7" fmla="*/ 44704 h 112903"/>
              <a:gd name="connsiteX8" fmla="*/ 71501 w 91185"/>
              <a:gd name="connsiteY8" fmla="*/ 19939 h 112903"/>
              <a:gd name="connsiteX9" fmla="*/ 47497 w 91185"/>
              <a:gd name="connsiteY9" fmla="*/ 9905 h 112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91185" h="112903">
                <a:moveTo>
                  <a:pt x="47497" y="9905"/>
                </a:moveTo>
                <a:cubicBezTo>
                  <a:pt x="35814" y="9905"/>
                  <a:pt x="26670" y="14223"/>
                  <a:pt x="19939" y="22986"/>
                </a:cubicBezTo>
                <a:cubicBezTo>
                  <a:pt x="13334" y="31623"/>
                  <a:pt x="9905" y="43434"/>
                  <a:pt x="9905" y="58420"/>
                </a:cubicBezTo>
                <a:cubicBezTo>
                  <a:pt x="9905" y="72135"/>
                  <a:pt x="13208" y="83058"/>
                  <a:pt x="19558" y="91059"/>
                </a:cubicBezTo>
                <a:cubicBezTo>
                  <a:pt x="26034" y="99060"/>
                  <a:pt x="34671" y="102997"/>
                  <a:pt x="45339" y="102997"/>
                </a:cubicBezTo>
                <a:cubicBezTo>
                  <a:pt x="55879" y="102997"/>
                  <a:pt x="64515" y="99060"/>
                  <a:pt x="71246" y="91313"/>
                </a:cubicBezTo>
                <a:cubicBezTo>
                  <a:pt x="77978" y="83439"/>
                  <a:pt x="81279" y="73660"/>
                  <a:pt x="81279" y="61976"/>
                </a:cubicBezTo>
                <a:lnTo>
                  <a:pt x="81279" y="44704"/>
                </a:lnTo>
                <a:cubicBezTo>
                  <a:pt x="81279" y="34925"/>
                  <a:pt x="77978" y="26542"/>
                  <a:pt x="71501" y="19939"/>
                </a:cubicBezTo>
                <a:cubicBezTo>
                  <a:pt x="65023" y="13208"/>
                  <a:pt x="57022" y="9905"/>
                  <a:pt x="47497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53328" y="5410200"/>
            <a:ext cx="66421" cy="80899"/>
          </a:xfrm>
          <a:custGeom>
            <a:avLst/>
            <a:gdLst>
              <a:gd name="connsiteX0" fmla="*/ 33782 w 66421"/>
              <a:gd name="connsiteY0" fmla="*/ 9905 h 80899"/>
              <a:gd name="connsiteX1" fmla="*/ 16255 w 66421"/>
              <a:gd name="connsiteY1" fmla="*/ 18034 h 80899"/>
              <a:gd name="connsiteX2" fmla="*/ 9905 w 66421"/>
              <a:gd name="connsiteY2" fmla="*/ 40894 h 80899"/>
              <a:gd name="connsiteX3" fmla="*/ 16129 w 66421"/>
              <a:gd name="connsiteY3" fmla="*/ 63119 h 80899"/>
              <a:gd name="connsiteX4" fmla="*/ 33147 w 66421"/>
              <a:gd name="connsiteY4" fmla="*/ 70992 h 80899"/>
              <a:gd name="connsiteX5" fmla="*/ 50419 w 66421"/>
              <a:gd name="connsiteY5" fmla="*/ 62865 h 80899"/>
              <a:gd name="connsiteX6" fmla="*/ 56515 w 66421"/>
              <a:gd name="connsiteY6" fmla="*/ 40004 h 80899"/>
              <a:gd name="connsiteX7" fmla="*/ 50546 w 66421"/>
              <a:gd name="connsiteY7" fmla="*/ 17779 h 80899"/>
              <a:gd name="connsiteX8" fmla="*/ 33782 w 66421"/>
              <a:gd name="connsiteY8" fmla="*/ 9905 h 808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1" h="80899">
                <a:moveTo>
                  <a:pt x="33782" y="9905"/>
                </a:moveTo>
                <a:cubicBezTo>
                  <a:pt x="26416" y="9905"/>
                  <a:pt x="20574" y="12572"/>
                  <a:pt x="16255" y="18034"/>
                </a:cubicBezTo>
                <a:cubicBezTo>
                  <a:pt x="11938" y="23621"/>
                  <a:pt x="9905" y="31115"/>
                  <a:pt x="9905" y="40894"/>
                </a:cubicBezTo>
                <a:cubicBezTo>
                  <a:pt x="9905" y="50546"/>
                  <a:pt x="11938" y="57911"/>
                  <a:pt x="16129" y="63119"/>
                </a:cubicBezTo>
                <a:cubicBezTo>
                  <a:pt x="20320" y="68326"/>
                  <a:pt x="25908" y="70992"/>
                  <a:pt x="33147" y="70992"/>
                </a:cubicBezTo>
                <a:cubicBezTo>
                  <a:pt x="40640" y="70992"/>
                  <a:pt x="46355" y="68198"/>
                  <a:pt x="50419" y="62865"/>
                </a:cubicBezTo>
                <a:cubicBezTo>
                  <a:pt x="54483" y="57403"/>
                  <a:pt x="56515" y="49910"/>
                  <a:pt x="56515" y="40004"/>
                </a:cubicBezTo>
                <a:cubicBezTo>
                  <a:pt x="56515" y="30479"/>
                  <a:pt x="54483" y="22986"/>
                  <a:pt x="50546" y="17779"/>
                </a:cubicBezTo>
                <a:cubicBezTo>
                  <a:pt x="46609" y="12572"/>
                  <a:pt x="41021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62600" y="5398642"/>
            <a:ext cx="149606" cy="193928"/>
          </a:xfrm>
          <a:custGeom>
            <a:avLst/>
            <a:gdLst>
              <a:gd name="connsiteX0" fmla="*/ 121030 w 149606"/>
              <a:gd name="connsiteY0" fmla="*/ 9905 h 193928"/>
              <a:gd name="connsiteX1" fmla="*/ 139700 w 149606"/>
              <a:gd name="connsiteY1" fmla="*/ 9905 h 193928"/>
              <a:gd name="connsiteX2" fmla="*/ 28575 w 149606"/>
              <a:gd name="connsiteY2" fmla="*/ 184022 h 193928"/>
              <a:gd name="connsiteX3" fmla="*/ 9905 w 149606"/>
              <a:gd name="connsiteY3" fmla="*/ 184022 h 193928"/>
              <a:gd name="connsiteX4" fmla="*/ 121030 w 149606"/>
              <a:gd name="connsiteY4" fmla="*/ 9905 h 193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606" h="193928">
                <a:moveTo>
                  <a:pt x="121030" y="9905"/>
                </a:moveTo>
                <a:lnTo>
                  <a:pt x="139700" y="9905"/>
                </a:lnTo>
                <a:lnTo>
                  <a:pt x="28575" y="184022"/>
                </a:lnTo>
                <a:lnTo>
                  <a:pt x="9905" y="184022"/>
                </a:lnTo>
                <a:lnTo>
                  <a:pt x="12103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36057" y="5396103"/>
            <a:ext cx="100711" cy="109219"/>
          </a:xfrm>
          <a:custGeom>
            <a:avLst/>
            <a:gdLst>
              <a:gd name="connsiteX0" fmla="*/ 51815 w 100711"/>
              <a:gd name="connsiteY0" fmla="*/ 9905 h 109219"/>
              <a:gd name="connsiteX1" fmla="*/ 80517 w 100711"/>
              <a:gd name="connsiteY1" fmla="*/ 21462 h 109219"/>
              <a:gd name="connsiteX2" fmla="*/ 90804 w 100711"/>
              <a:gd name="connsiteY2" fmla="*/ 53466 h 109219"/>
              <a:gd name="connsiteX3" fmla="*/ 79502 w 100711"/>
              <a:gd name="connsiteY3" fmla="*/ 86613 h 109219"/>
              <a:gd name="connsiteX4" fmla="*/ 49276 w 100711"/>
              <a:gd name="connsiteY4" fmla="*/ 99313 h 109219"/>
              <a:gd name="connsiteX5" fmla="*/ 20701 w 100711"/>
              <a:gd name="connsiteY5" fmla="*/ 87502 h 109219"/>
              <a:gd name="connsiteX6" fmla="*/ 9905 w 100711"/>
              <a:gd name="connsiteY6" fmla="*/ 56133 h 109219"/>
              <a:gd name="connsiteX7" fmla="*/ 21208 w 100711"/>
              <a:gd name="connsiteY7" fmla="*/ 22478 h 109219"/>
              <a:gd name="connsiteX8" fmla="*/ 51815 w 100711"/>
              <a:gd name="connsiteY8" fmla="*/ 9905 h 1092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711" h="109219">
                <a:moveTo>
                  <a:pt x="51815" y="9905"/>
                </a:moveTo>
                <a:cubicBezTo>
                  <a:pt x="64134" y="9905"/>
                  <a:pt x="73659" y="13715"/>
                  <a:pt x="80517" y="21462"/>
                </a:cubicBezTo>
                <a:cubicBezTo>
                  <a:pt x="87376" y="29082"/>
                  <a:pt x="90804" y="39750"/>
                  <a:pt x="90804" y="53466"/>
                </a:cubicBezTo>
                <a:cubicBezTo>
                  <a:pt x="90804" y="67055"/>
                  <a:pt x="87121" y="78104"/>
                  <a:pt x="79502" y="86613"/>
                </a:cubicBezTo>
                <a:cubicBezTo>
                  <a:pt x="71882" y="95122"/>
                  <a:pt x="61848" y="99313"/>
                  <a:pt x="49276" y="99313"/>
                </a:cubicBezTo>
                <a:cubicBezTo>
                  <a:pt x="37338" y="99313"/>
                  <a:pt x="27813" y="95376"/>
                  <a:pt x="20701" y="87502"/>
                </a:cubicBezTo>
                <a:cubicBezTo>
                  <a:pt x="13461" y="79628"/>
                  <a:pt x="9905" y="69214"/>
                  <a:pt x="9905" y="56133"/>
                </a:cubicBezTo>
                <a:cubicBezTo>
                  <a:pt x="9905" y="42036"/>
                  <a:pt x="13715" y="30733"/>
                  <a:pt x="21208" y="22478"/>
                </a:cubicBezTo>
                <a:cubicBezTo>
                  <a:pt x="28828" y="14096"/>
                  <a:pt x="38989" y="9905"/>
                  <a:pt x="51815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0400" y="5388864"/>
            <a:ext cx="135128" cy="205485"/>
          </a:xfrm>
          <a:custGeom>
            <a:avLst/>
            <a:gdLst>
              <a:gd name="connsiteX0" fmla="*/ 103378 w 135128"/>
              <a:gd name="connsiteY0" fmla="*/ 9905 h 205485"/>
              <a:gd name="connsiteX1" fmla="*/ 125221 w 135128"/>
              <a:gd name="connsiteY1" fmla="*/ 9905 h 205485"/>
              <a:gd name="connsiteX2" fmla="*/ 125221 w 135128"/>
              <a:gd name="connsiteY2" fmla="*/ 192658 h 205485"/>
              <a:gd name="connsiteX3" fmla="*/ 103378 w 135128"/>
              <a:gd name="connsiteY3" fmla="*/ 192658 h 205485"/>
              <a:gd name="connsiteX4" fmla="*/ 103378 w 135128"/>
              <a:gd name="connsiteY4" fmla="*/ 172084 h 205485"/>
              <a:gd name="connsiteX5" fmla="*/ 102996 w 135128"/>
              <a:gd name="connsiteY5" fmla="*/ 172084 h 205485"/>
              <a:gd name="connsiteX6" fmla="*/ 60959 w 135128"/>
              <a:gd name="connsiteY6" fmla="*/ 195579 h 205485"/>
              <a:gd name="connsiteX7" fmla="*/ 23748 w 135128"/>
              <a:gd name="connsiteY7" fmla="*/ 178815 h 205485"/>
              <a:gd name="connsiteX8" fmla="*/ 9905 w 135128"/>
              <a:gd name="connsiteY8" fmla="*/ 133857 h 205485"/>
              <a:gd name="connsiteX9" fmla="*/ 25527 w 135128"/>
              <a:gd name="connsiteY9" fmla="*/ 84708 h 205485"/>
              <a:gd name="connsiteX10" fmla="*/ 66294 w 135128"/>
              <a:gd name="connsiteY10" fmla="*/ 66294 h 205485"/>
              <a:gd name="connsiteX11" fmla="*/ 102996 w 135128"/>
              <a:gd name="connsiteY11" fmla="*/ 85978 h 205485"/>
              <a:gd name="connsiteX12" fmla="*/ 103378 w 135128"/>
              <a:gd name="connsiteY12" fmla="*/ 85978 h 205485"/>
              <a:gd name="connsiteX13" fmla="*/ 103378 w 135128"/>
              <a:gd name="connsiteY13" fmla="*/ 9905 h 2054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5128" h="205485">
                <a:moveTo>
                  <a:pt x="103378" y="9905"/>
                </a:moveTo>
                <a:lnTo>
                  <a:pt x="125221" y="9905"/>
                </a:lnTo>
                <a:lnTo>
                  <a:pt x="125221" y="192658"/>
                </a:lnTo>
                <a:lnTo>
                  <a:pt x="103378" y="192658"/>
                </a:lnTo>
                <a:lnTo>
                  <a:pt x="103378" y="172084"/>
                </a:lnTo>
                <a:lnTo>
                  <a:pt x="102996" y="172084"/>
                </a:lnTo>
                <a:cubicBezTo>
                  <a:pt x="93979" y="187705"/>
                  <a:pt x="80009" y="195579"/>
                  <a:pt x="60959" y="195579"/>
                </a:cubicBezTo>
                <a:cubicBezTo>
                  <a:pt x="45339" y="195579"/>
                  <a:pt x="32892" y="189991"/>
                  <a:pt x="23748" y="178815"/>
                </a:cubicBezTo>
                <a:cubicBezTo>
                  <a:pt x="14478" y="167766"/>
                  <a:pt x="9905" y="152653"/>
                  <a:pt x="9905" y="133857"/>
                </a:cubicBezTo>
                <a:cubicBezTo>
                  <a:pt x="9905" y="113410"/>
                  <a:pt x="15113" y="97027"/>
                  <a:pt x="25527" y="84708"/>
                </a:cubicBezTo>
                <a:cubicBezTo>
                  <a:pt x="35940" y="72389"/>
                  <a:pt x="49529" y="66294"/>
                  <a:pt x="66294" y="66294"/>
                </a:cubicBezTo>
                <a:cubicBezTo>
                  <a:pt x="83184" y="66294"/>
                  <a:pt x="95377" y="72770"/>
                  <a:pt x="102996" y="85978"/>
                </a:cubicBezTo>
                <a:lnTo>
                  <a:pt x="103378" y="85978"/>
                </a:lnTo>
                <a:lnTo>
                  <a:pt x="103378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68968" y="5210555"/>
            <a:ext cx="757428" cy="579120"/>
          </a:xfrm>
          <a:custGeom>
            <a:avLst/>
            <a:gdLst>
              <a:gd name="connsiteX0" fmla="*/ 19050 w 757428"/>
              <a:gd name="connsiteY0" fmla="*/ 560070 h 579120"/>
              <a:gd name="connsiteX1" fmla="*/ 738377 w 757428"/>
              <a:gd name="connsiteY1" fmla="*/ 560070 h 579120"/>
              <a:gd name="connsiteX2" fmla="*/ 738377 w 757428"/>
              <a:gd name="connsiteY2" fmla="*/ 19050 h 579120"/>
              <a:gd name="connsiteX3" fmla="*/ 19050 w 757428"/>
              <a:gd name="connsiteY3" fmla="*/ 19050 h 579120"/>
              <a:gd name="connsiteX4" fmla="*/ 19050 w 757428"/>
              <a:gd name="connsiteY4" fmla="*/ 560070 h 579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9120">
                <a:moveTo>
                  <a:pt x="19050" y="560070"/>
                </a:moveTo>
                <a:lnTo>
                  <a:pt x="738377" y="560070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6007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14458" y="5482082"/>
            <a:ext cx="108966" cy="93598"/>
          </a:xfrm>
          <a:custGeom>
            <a:avLst/>
            <a:gdLst>
              <a:gd name="connsiteX0" fmla="*/ 43815 w 108966"/>
              <a:gd name="connsiteY0" fmla="*/ 9905 h 93598"/>
              <a:gd name="connsiteX1" fmla="*/ 17780 w 108966"/>
              <a:gd name="connsiteY1" fmla="*/ 27051 h 93598"/>
              <a:gd name="connsiteX2" fmla="*/ 9906 w 108966"/>
              <a:gd name="connsiteY2" fmla="*/ 51308 h 93598"/>
              <a:gd name="connsiteX3" fmla="*/ 20320 w 108966"/>
              <a:gd name="connsiteY3" fmla="*/ 75057 h 93598"/>
              <a:gd name="connsiteX4" fmla="*/ 47371 w 108966"/>
              <a:gd name="connsiteY4" fmla="*/ 83692 h 93598"/>
              <a:gd name="connsiteX5" fmla="*/ 99059 w 108966"/>
              <a:gd name="connsiteY5" fmla="*/ 60325 h 93598"/>
              <a:gd name="connsiteX6" fmla="*/ 73406 w 108966"/>
              <a:gd name="connsiteY6" fmla="*/ 27685 h 93598"/>
              <a:gd name="connsiteX7" fmla="*/ 43815 w 108966"/>
              <a:gd name="connsiteY7" fmla="*/ 9905 h 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966" h="93598">
                <a:moveTo>
                  <a:pt x="43815" y="9905"/>
                </a:moveTo>
                <a:cubicBezTo>
                  <a:pt x="31622" y="14858"/>
                  <a:pt x="22986" y="20573"/>
                  <a:pt x="17780" y="27051"/>
                </a:cubicBezTo>
                <a:cubicBezTo>
                  <a:pt x="12572" y="33527"/>
                  <a:pt x="9906" y="41655"/>
                  <a:pt x="9906" y="51308"/>
                </a:cubicBezTo>
                <a:cubicBezTo>
                  <a:pt x="9906" y="61340"/>
                  <a:pt x="13461" y="69214"/>
                  <a:pt x="20320" y="75057"/>
                </a:cubicBezTo>
                <a:cubicBezTo>
                  <a:pt x="27305" y="80771"/>
                  <a:pt x="36195" y="83692"/>
                  <a:pt x="47371" y="83692"/>
                </a:cubicBezTo>
                <a:cubicBezTo>
                  <a:pt x="67691" y="83692"/>
                  <a:pt x="84963" y="75946"/>
                  <a:pt x="99059" y="60325"/>
                </a:cubicBezTo>
                <a:cubicBezTo>
                  <a:pt x="89789" y="45846"/>
                  <a:pt x="81280" y="35052"/>
                  <a:pt x="73406" y="27685"/>
                </a:cubicBezTo>
                <a:cubicBezTo>
                  <a:pt x="65659" y="20320"/>
                  <a:pt x="55753" y="14477"/>
                  <a:pt x="43815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81082" y="5448172"/>
            <a:ext cx="129920" cy="143256"/>
          </a:xfrm>
          <a:custGeom>
            <a:avLst/>
            <a:gdLst>
              <a:gd name="connsiteX0" fmla="*/ 11810 w 129920"/>
              <a:gd name="connsiteY0" fmla="*/ 9905 h 143256"/>
              <a:gd name="connsiteX1" fmla="*/ 37210 w 129920"/>
              <a:gd name="connsiteY1" fmla="*/ 9905 h 143256"/>
              <a:gd name="connsiteX2" fmla="*/ 60325 w 129920"/>
              <a:gd name="connsiteY2" fmla="*/ 51180 h 143256"/>
              <a:gd name="connsiteX3" fmla="*/ 65532 w 129920"/>
              <a:gd name="connsiteY3" fmla="*/ 60960 h 143256"/>
              <a:gd name="connsiteX4" fmla="*/ 65913 w 129920"/>
              <a:gd name="connsiteY4" fmla="*/ 60960 h 143256"/>
              <a:gd name="connsiteX5" fmla="*/ 96011 w 129920"/>
              <a:gd name="connsiteY5" fmla="*/ 9905 h 143256"/>
              <a:gd name="connsiteX6" fmla="*/ 120015 w 129920"/>
              <a:gd name="connsiteY6" fmla="*/ 9905 h 143256"/>
              <a:gd name="connsiteX7" fmla="*/ 78740 w 129920"/>
              <a:gd name="connsiteY7" fmla="*/ 72009 h 143256"/>
              <a:gd name="connsiteX8" fmla="*/ 119380 w 129920"/>
              <a:gd name="connsiteY8" fmla="*/ 133350 h 143256"/>
              <a:gd name="connsiteX9" fmla="*/ 93980 w 129920"/>
              <a:gd name="connsiteY9" fmla="*/ 133350 h 143256"/>
              <a:gd name="connsiteX10" fmla="*/ 70485 w 129920"/>
              <a:gd name="connsiteY10" fmla="*/ 93980 h 143256"/>
              <a:gd name="connsiteX11" fmla="*/ 65023 w 129920"/>
              <a:gd name="connsiteY11" fmla="*/ 84455 h 143256"/>
              <a:gd name="connsiteX12" fmla="*/ 64643 w 129920"/>
              <a:gd name="connsiteY12" fmla="*/ 84455 h 143256"/>
              <a:gd name="connsiteX13" fmla="*/ 59055 w 129920"/>
              <a:gd name="connsiteY13" fmla="*/ 93980 h 143256"/>
              <a:gd name="connsiteX14" fmla="*/ 35052 w 129920"/>
              <a:gd name="connsiteY14" fmla="*/ 133350 h 143256"/>
              <a:gd name="connsiteX15" fmla="*/ 9906 w 129920"/>
              <a:gd name="connsiteY15" fmla="*/ 133350 h 143256"/>
              <a:gd name="connsiteX16" fmla="*/ 51943 w 129920"/>
              <a:gd name="connsiteY16" fmla="*/ 72771 h 143256"/>
              <a:gd name="connsiteX17" fmla="*/ 11810 w 129920"/>
              <a:gd name="connsiteY17" fmla="*/ 9905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29920" h="143256">
                <a:moveTo>
                  <a:pt x="11810" y="9905"/>
                </a:moveTo>
                <a:lnTo>
                  <a:pt x="37210" y="9905"/>
                </a:lnTo>
                <a:lnTo>
                  <a:pt x="60325" y="51180"/>
                </a:lnTo>
                <a:cubicBezTo>
                  <a:pt x="61848" y="53721"/>
                  <a:pt x="63500" y="57023"/>
                  <a:pt x="65532" y="60960"/>
                </a:cubicBezTo>
                <a:lnTo>
                  <a:pt x="65913" y="60960"/>
                </a:lnTo>
                <a:lnTo>
                  <a:pt x="96011" y="9905"/>
                </a:lnTo>
                <a:lnTo>
                  <a:pt x="120015" y="9905"/>
                </a:lnTo>
                <a:lnTo>
                  <a:pt x="78740" y="72009"/>
                </a:lnTo>
                <a:lnTo>
                  <a:pt x="119380" y="133350"/>
                </a:lnTo>
                <a:lnTo>
                  <a:pt x="93980" y="133350"/>
                </a:lnTo>
                <a:lnTo>
                  <a:pt x="70485" y="93980"/>
                </a:lnTo>
                <a:cubicBezTo>
                  <a:pt x="69215" y="91948"/>
                  <a:pt x="67310" y="88773"/>
                  <a:pt x="65023" y="84455"/>
                </a:cubicBezTo>
                <a:lnTo>
                  <a:pt x="64643" y="84455"/>
                </a:lnTo>
                <a:cubicBezTo>
                  <a:pt x="64516" y="84836"/>
                  <a:pt x="62738" y="88138"/>
                  <a:pt x="59055" y="93980"/>
                </a:cubicBezTo>
                <a:lnTo>
                  <a:pt x="35052" y="133350"/>
                </a:lnTo>
                <a:lnTo>
                  <a:pt x="9906" y="133350"/>
                </a:lnTo>
                <a:lnTo>
                  <a:pt x="51943" y="72771"/>
                </a:lnTo>
                <a:lnTo>
                  <a:pt x="1181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33000" y="5412740"/>
            <a:ext cx="67945" cy="70738"/>
          </a:xfrm>
          <a:custGeom>
            <a:avLst/>
            <a:gdLst>
              <a:gd name="connsiteX0" fmla="*/ 35180 w 67945"/>
              <a:gd name="connsiteY0" fmla="*/ 9905 h 70738"/>
              <a:gd name="connsiteX1" fmla="*/ 16764 w 67945"/>
              <a:gd name="connsiteY1" fmla="*/ 16255 h 70738"/>
              <a:gd name="connsiteX2" fmla="*/ 9906 w 67945"/>
              <a:gd name="connsiteY2" fmla="*/ 32638 h 70738"/>
              <a:gd name="connsiteX3" fmla="*/ 29083 w 67945"/>
              <a:gd name="connsiteY3" fmla="*/ 60832 h 70738"/>
              <a:gd name="connsiteX4" fmla="*/ 58039 w 67945"/>
              <a:gd name="connsiteY4" fmla="*/ 31622 h 70738"/>
              <a:gd name="connsiteX5" fmla="*/ 51435 w 67945"/>
              <a:gd name="connsiteY5" fmla="*/ 15747 h 70738"/>
              <a:gd name="connsiteX6" fmla="*/ 35180 w 67945"/>
              <a:gd name="connsiteY6" fmla="*/ 9905 h 707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945" h="70738">
                <a:moveTo>
                  <a:pt x="35180" y="9905"/>
                </a:moveTo>
                <a:cubicBezTo>
                  <a:pt x="27432" y="9905"/>
                  <a:pt x="21336" y="12064"/>
                  <a:pt x="16764" y="16255"/>
                </a:cubicBezTo>
                <a:cubicBezTo>
                  <a:pt x="12193" y="20446"/>
                  <a:pt x="9906" y="25907"/>
                  <a:pt x="9906" y="32638"/>
                </a:cubicBezTo>
                <a:cubicBezTo>
                  <a:pt x="9906" y="44450"/>
                  <a:pt x="16383" y="53847"/>
                  <a:pt x="29083" y="60832"/>
                </a:cubicBezTo>
                <a:cubicBezTo>
                  <a:pt x="48387" y="54228"/>
                  <a:pt x="58039" y="44450"/>
                  <a:pt x="58039" y="31622"/>
                </a:cubicBezTo>
                <a:cubicBezTo>
                  <a:pt x="58039" y="24891"/>
                  <a:pt x="55881" y="19684"/>
                  <a:pt x="51435" y="15747"/>
                </a:cubicBezTo>
                <a:cubicBezTo>
                  <a:pt x="47118" y="11810"/>
                  <a:pt x="41656" y="9905"/>
                  <a:pt x="35180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92360" y="5395848"/>
            <a:ext cx="200152" cy="198374"/>
          </a:xfrm>
          <a:custGeom>
            <a:avLst/>
            <a:gdLst>
              <a:gd name="connsiteX0" fmla="*/ 75819 w 200152"/>
              <a:gd name="connsiteY0" fmla="*/ 9905 h 198374"/>
              <a:gd name="connsiteX1" fmla="*/ 107060 w 200152"/>
              <a:gd name="connsiteY1" fmla="*/ 20066 h 198374"/>
              <a:gd name="connsiteX2" fmla="*/ 119126 w 200152"/>
              <a:gd name="connsiteY2" fmla="*/ 46735 h 198374"/>
              <a:gd name="connsiteX3" fmla="*/ 86232 w 200152"/>
              <a:gd name="connsiteY3" fmla="*/ 86867 h 198374"/>
              <a:gd name="connsiteX4" fmla="*/ 133477 w 200152"/>
              <a:gd name="connsiteY4" fmla="*/ 130555 h 198374"/>
              <a:gd name="connsiteX5" fmla="*/ 153034 w 200152"/>
              <a:gd name="connsiteY5" fmla="*/ 67055 h 198374"/>
              <a:gd name="connsiteX6" fmla="*/ 150748 w 200152"/>
              <a:gd name="connsiteY6" fmla="*/ 50419 h 198374"/>
              <a:gd name="connsiteX7" fmla="*/ 171577 w 200152"/>
              <a:gd name="connsiteY7" fmla="*/ 50419 h 198374"/>
              <a:gd name="connsiteX8" fmla="*/ 173228 w 200152"/>
              <a:gd name="connsiteY8" fmla="*/ 66547 h 198374"/>
              <a:gd name="connsiteX9" fmla="*/ 165607 w 200152"/>
              <a:gd name="connsiteY9" fmla="*/ 107441 h 198374"/>
              <a:gd name="connsiteX10" fmla="*/ 144271 w 200152"/>
              <a:gd name="connsiteY10" fmla="*/ 147066 h 198374"/>
              <a:gd name="connsiteX11" fmla="*/ 159893 w 200152"/>
              <a:gd name="connsiteY11" fmla="*/ 164210 h 198374"/>
              <a:gd name="connsiteX12" fmla="*/ 174370 w 200152"/>
              <a:gd name="connsiteY12" fmla="*/ 168910 h 198374"/>
              <a:gd name="connsiteX13" fmla="*/ 190245 w 200152"/>
              <a:gd name="connsiteY13" fmla="*/ 165354 h 198374"/>
              <a:gd name="connsiteX14" fmla="*/ 190245 w 200152"/>
              <a:gd name="connsiteY14" fmla="*/ 184911 h 198374"/>
              <a:gd name="connsiteX15" fmla="*/ 170815 w 200152"/>
              <a:gd name="connsiteY15" fmla="*/ 188467 h 198374"/>
              <a:gd name="connsiteX16" fmla="*/ 151892 w 200152"/>
              <a:gd name="connsiteY16" fmla="*/ 183515 h 198374"/>
              <a:gd name="connsiteX17" fmla="*/ 131445 w 200152"/>
              <a:gd name="connsiteY17" fmla="*/ 162179 h 198374"/>
              <a:gd name="connsiteX18" fmla="*/ 69215 w 200152"/>
              <a:gd name="connsiteY18" fmla="*/ 188467 h 198374"/>
              <a:gd name="connsiteX19" fmla="*/ 25907 w 200152"/>
              <a:gd name="connsiteY19" fmla="*/ 175133 h 198374"/>
              <a:gd name="connsiteX20" fmla="*/ 9906 w 200152"/>
              <a:gd name="connsiteY20" fmla="*/ 138303 h 198374"/>
              <a:gd name="connsiteX21" fmla="*/ 50165 w 200152"/>
              <a:gd name="connsiteY21" fmla="*/ 85725 h 198374"/>
              <a:gd name="connsiteX22" fmla="*/ 29971 w 200152"/>
              <a:gd name="connsiteY22" fmla="*/ 49529 h 198374"/>
              <a:gd name="connsiteX23" fmla="*/ 42671 w 200152"/>
              <a:gd name="connsiteY23" fmla="*/ 20573 h 198374"/>
              <a:gd name="connsiteX24" fmla="*/ 75819 w 200152"/>
              <a:gd name="connsiteY24" fmla="*/ 9905 h 1983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00152" h="198374">
                <a:moveTo>
                  <a:pt x="75819" y="9905"/>
                </a:moveTo>
                <a:cubicBezTo>
                  <a:pt x="88645" y="9905"/>
                  <a:pt x="99059" y="13208"/>
                  <a:pt x="107060" y="20066"/>
                </a:cubicBezTo>
                <a:cubicBezTo>
                  <a:pt x="115061" y="26923"/>
                  <a:pt x="119126" y="35686"/>
                  <a:pt x="119126" y="46735"/>
                </a:cubicBezTo>
                <a:cubicBezTo>
                  <a:pt x="119126" y="64516"/>
                  <a:pt x="108204" y="77978"/>
                  <a:pt x="86232" y="86867"/>
                </a:cubicBezTo>
                <a:cubicBezTo>
                  <a:pt x="102870" y="93217"/>
                  <a:pt x="118618" y="107822"/>
                  <a:pt x="133477" y="130555"/>
                </a:cubicBezTo>
                <a:cubicBezTo>
                  <a:pt x="146557" y="112522"/>
                  <a:pt x="153034" y="91440"/>
                  <a:pt x="153034" y="67055"/>
                </a:cubicBezTo>
                <a:cubicBezTo>
                  <a:pt x="153034" y="61341"/>
                  <a:pt x="152272" y="55753"/>
                  <a:pt x="150748" y="50419"/>
                </a:cubicBezTo>
                <a:lnTo>
                  <a:pt x="171577" y="50419"/>
                </a:lnTo>
                <a:cubicBezTo>
                  <a:pt x="172720" y="54991"/>
                  <a:pt x="173228" y="60325"/>
                  <a:pt x="173228" y="66547"/>
                </a:cubicBezTo>
                <a:cubicBezTo>
                  <a:pt x="173228" y="79629"/>
                  <a:pt x="170688" y="93217"/>
                  <a:pt x="165607" y="107441"/>
                </a:cubicBezTo>
                <a:cubicBezTo>
                  <a:pt x="160528" y="121666"/>
                  <a:pt x="153416" y="134873"/>
                  <a:pt x="144271" y="147066"/>
                </a:cubicBezTo>
                <a:cubicBezTo>
                  <a:pt x="150495" y="155447"/>
                  <a:pt x="155702" y="161163"/>
                  <a:pt x="159893" y="164210"/>
                </a:cubicBezTo>
                <a:cubicBezTo>
                  <a:pt x="164083" y="167385"/>
                  <a:pt x="168909" y="168910"/>
                  <a:pt x="174370" y="168910"/>
                </a:cubicBezTo>
                <a:cubicBezTo>
                  <a:pt x="178816" y="168910"/>
                  <a:pt x="184150" y="167766"/>
                  <a:pt x="190245" y="165354"/>
                </a:cubicBezTo>
                <a:lnTo>
                  <a:pt x="190245" y="184911"/>
                </a:lnTo>
                <a:cubicBezTo>
                  <a:pt x="183895" y="187197"/>
                  <a:pt x="177545" y="188467"/>
                  <a:pt x="170815" y="188467"/>
                </a:cubicBezTo>
                <a:cubicBezTo>
                  <a:pt x="163830" y="188467"/>
                  <a:pt x="157480" y="186816"/>
                  <a:pt x="151892" y="183515"/>
                </a:cubicBezTo>
                <a:cubicBezTo>
                  <a:pt x="146304" y="180213"/>
                  <a:pt x="139445" y="173101"/>
                  <a:pt x="131445" y="162179"/>
                </a:cubicBezTo>
                <a:cubicBezTo>
                  <a:pt x="114300" y="179704"/>
                  <a:pt x="93598" y="188467"/>
                  <a:pt x="69215" y="188467"/>
                </a:cubicBezTo>
                <a:cubicBezTo>
                  <a:pt x="51054" y="188467"/>
                  <a:pt x="36576" y="184022"/>
                  <a:pt x="25907" y="175133"/>
                </a:cubicBezTo>
                <a:cubicBezTo>
                  <a:pt x="15240" y="166242"/>
                  <a:pt x="9906" y="153923"/>
                  <a:pt x="9906" y="138303"/>
                </a:cubicBezTo>
                <a:cubicBezTo>
                  <a:pt x="9906" y="114808"/>
                  <a:pt x="23368" y="97282"/>
                  <a:pt x="50165" y="85725"/>
                </a:cubicBezTo>
                <a:cubicBezTo>
                  <a:pt x="36703" y="75565"/>
                  <a:pt x="29971" y="63500"/>
                  <a:pt x="29971" y="49529"/>
                </a:cubicBezTo>
                <a:cubicBezTo>
                  <a:pt x="29971" y="37465"/>
                  <a:pt x="34290" y="27813"/>
                  <a:pt x="42671" y="20573"/>
                </a:cubicBezTo>
                <a:cubicBezTo>
                  <a:pt x="51054" y="13461"/>
                  <a:pt x="62103" y="9905"/>
                  <a:pt x="7581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85544" y="5212079"/>
            <a:ext cx="757427" cy="577596"/>
          </a:xfrm>
          <a:custGeom>
            <a:avLst/>
            <a:gdLst>
              <a:gd name="connsiteX0" fmla="*/ 19050 w 757427"/>
              <a:gd name="connsiteY0" fmla="*/ 558546 h 577596"/>
              <a:gd name="connsiteX1" fmla="*/ 738377 w 757427"/>
              <a:gd name="connsiteY1" fmla="*/ 558546 h 577596"/>
              <a:gd name="connsiteX2" fmla="*/ 738377 w 757427"/>
              <a:gd name="connsiteY2" fmla="*/ 19050 h 577596"/>
              <a:gd name="connsiteX3" fmla="*/ 19050 w 757427"/>
              <a:gd name="connsiteY3" fmla="*/ 19050 h 577596"/>
              <a:gd name="connsiteX4" fmla="*/ 19050 w 757427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7" h="577596">
                <a:moveTo>
                  <a:pt x="19050" y="558546"/>
                </a:moveTo>
                <a:lnTo>
                  <a:pt x="738377" y="558546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6395" y="5894832"/>
            <a:ext cx="757427" cy="577596"/>
          </a:xfrm>
          <a:custGeom>
            <a:avLst/>
            <a:gdLst>
              <a:gd name="connsiteX0" fmla="*/ 19050 w 757427"/>
              <a:gd name="connsiteY0" fmla="*/ 558546 h 577596"/>
              <a:gd name="connsiteX1" fmla="*/ 738377 w 757427"/>
              <a:gd name="connsiteY1" fmla="*/ 558546 h 577596"/>
              <a:gd name="connsiteX2" fmla="*/ 738377 w 757427"/>
              <a:gd name="connsiteY2" fmla="*/ 19050 h 577596"/>
              <a:gd name="connsiteX3" fmla="*/ 19050 w 757427"/>
              <a:gd name="connsiteY3" fmla="*/ 19050 h 577596"/>
              <a:gd name="connsiteX4" fmla="*/ 19050 w 757427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7" h="577596">
                <a:moveTo>
                  <a:pt x="19050" y="558546"/>
                </a:moveTo>
                <a:lnTo>
                  <a:pt x="738377" y="558546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32913" y="6089827"/>
            <a:ext cx="101219" cy="178701"/>
          </a:xfrm>
          <a:custGeom>
            <a:avLst/>
            <a:gdLst>
              <a:gd name="connsiteX0" fmla="*/ 46354 w 101219"/>
              <a:gd name="connsiteY0" fmla="*/ 0 h 178701"/>
              <a:gd name="connsiteX1" fmla="*/ 81914 w 101219"/>
              <a:gd name="connsiteY1" fmla="*/ 11557 h 178701"/>
              <a:gd name="connsiteX2" fmla="*/ 95250 w 101219"/>
              <a:gd name="connsiteY2" fmla="*/ 41528 h 178701"/>
              <a:gd name="connsiteX3" fmla="*/ 60705 w 101219"/>
              <a:gd name="connsiteY3" fmla="*/ 85166 h 178701"/>
              <a:gd name="connsiteX4" fmla="*/ 60705 w 101219"/>
              <a:gd name="connsiteY4" fmla="*/ 85610 h 178701"/>
              <a:gd name="connsiteX5" fmla="*/ 90297 w 101219"/>
              <a:gd name="connsiteY5" fmla="*/ 98843 h 178701"/>
              <a:gd name="connsiteX6" fmla="*/ 101219 w 101219"/>
              <a:gd name="connsiteY6" fmla="*/ 126796 h 178701"/>
              <a:gd name="connsiteX7" fmla="*/ 84327 w 101219"/>
              <a:gd name="connsiteY7" fmla="*/ 164413 h 178701"/>
              <a:gd name="connsiteX8" fmla="*/ 39623 w 101219"/>
              <a:gd name="connsiteY8" fmla="*/ 178701 h 178701"/>
              <a:gd name="connsiteX9" fmla="*/ 0 w 101219"/>
              <a:gd name="connsiteY9" fmla="*/ 169557 h 178701"/>
              <a:gd name="connsiteX10" fmla="*/ 0 w 101219"/>
              <a:gd name="connsiteY10" fmla="*/ 146887 h 178701"/>
              <a:gd name="connsiteX11" fmla="*/ 40132 w 101219"/>
              <a:gd name="connsiteY11" fmla="*/ 160629 h 178701"/>
              <a:gd name="connsiteX12" fmla="*/ 68452 w 101219"/>
              <a:gd name="connsiteY12" fmla="*/ 151866 h 178701"/>
              <a:gd name="connsiteX13" fmla="*/ 78866 w 101219"/>
              <a:gd name="connsiteY13" fmla="*/ 128358 h 178701"/>
              <a:gd name="connsiteX14" fmla="*/ 31876 w 101219"/>
              <a:gd name="connsiteY14" fmla="*/ 95554 h 178701"/>
              <a:gd name="connsiteX15" fmla="*/ 17526 w 101219"/>
              <a:gd name="connsiteY15" fmla="*/ 95554 h 178701"/>
              <a:gd name="connsiteX16" fmla="*/ 17526 w 101219"/>
              <a:gd name="connsiteY16" fmla="*/ 77470 h 178701"/>
              <a:gd name="connsiteX17" fmla="*/ 31241 w 101219"/>
              <a:gd name="connsiteY17" fmla="*/ 77470 h 178701"/>
              <a:gd name="connsiteX18" fmla="*/ 72770 w 101219"/>
              <a:gd name="connsiteY18" fmla="*/ 46659 h 178701"/>
              <a:gd name="connsiteX19" fmla="*/ 41020 w 101219"/>
              <a:gd name="connsiteY19" fmla="*/ 18198 h 178701"/>
              <a:gd name="connsiteX20" fmla="*/ 6730 w 101219"/>
              <a:gd name="connsiteY20" fmla="*/ 30467 h 178701"/>
              <a:gd name="connsiteX21" fmla="*/ 6730 w 101219"/>
              <a:gd name="connsiteY21" fmla="*/ 9829 h 178701"/>
              <a:gd name="connsiteX22" fmla="*/ 46354 w 101219"/>
              <a:gd name="connsiteY22" fmla="*/ 0 h 178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01219" h="178701">
                <a:moveTo>
                  <a:pt x="46354" y="0"/>
                </a:moveTo>
                <a:cubicBezTo>
                  <a:pt x="61086" y="0"/>
                  <a:pt x="72897" y="3847"/>
                  <a:pt x="81914" y="11557"/>
                </a:cubicBezTo>
                <a:cubicBezTo>
                  <a:pt x="90804" y="19253"/>
                  <a:pt x="95250" y="29247"/>
                  <a:pt x="95250" y="41528"/>
                </a:cubicBezTo>
                <a:cubicBezTo>
                  <a:pt x="95250" y="64147"/>
                  <a:pt x="83692" y="78688"/>
                  <a:pt x="60705" y="85166"/>
                </a:cubicBezTo>
                <a:lnTo>
                  <a:pt x="60705" y="85610"/>
                </a:lnTo>
                <a:cubicBezTo>
                  <a:pt x="73151" y="86956"/>
                  <a:pt x="83057" y="91363"/>
                  <a:pt x="90297" y="98843"/>
                </a:cubicBezTo>
                <a:cubicBezTo>
                  <a:pt x="97535" y="106324"/>
                  <a:pt x="101219" y="115646"/>
                  <a:pt x="101219" y="126796"/>
                </a:cubicBezTo>
                <a:cubicBezTo>
                  <a:pt x="101219" y="142354"/>
                  <a:pt x="95630" y="154888"/>
                  <a:pt x="84327" y="164413"/>
                </a:cubicBezTo>
                <a:cubicBezTo>
                  <a:pt x="73151" y="173938"/>
                  <a:pt x="58292" y="178701"/>
                  <a:pt x="39623" y="178701"/>
                </a:cubicBezTo>
                <a:cubicBezTo>
                  <a:pt x="23367" y="178701"/>
                  <a:pt x="10160" y="175653"/>
                  <a:pt x="0" y="169557"/>
                </a:cubicBezTo>
                <a:lnTo>
                  <a:pt x="0" y="146887"/>
                </a:lnTo>
                <a:cubicBezTo>
                  <a:pt x="11938" y="156044"/>
                  <a:pt x="25272" y="160629"/>
                  <a:pt x="40132" y="160629"/>
                </a:cubicBezTo>
                <a:cubicBezTo>
                  <a:pt x="52069" y="160629"/>
                  <a:pt x="61467" y="157708"/>
                  <a:pt x="68452" y="151866"/>
                </a:cubicBezTo>
                <a:cubicBezTo>
                  <a:pt x="75438" y="146024"/>
                  <a:pt x="78866" y="138188"/>
                  <a:pt x="78866" y="128358"/>
                </a:cubicBezTo>
                <a:cubicBezTo>
                  <a:pt x="78866" y="106489"/>
                  <a:pt x="63245" y="95554"/>
                  <a:pt x="31876" y="95554"/>
                </a:cubicBezTo>
                <a:lnTo>
                  <a:pt x="17526" y="95554"/>
                </a:lnTo>
                <a:lnTo>
                  <a:pt x="17526" y="77470"/>
                </a:lnTo>
                <a:lnTo>
                  <a:pt x="31241" y="77470"/>
                </a:lnTo>
                <a:cubicBezTo>
                  <a:pt x="58927" y="77470"/>
                  <a:pt x="72770" y="67195"/>
                  <a:pt x="72770" y="46659"/>
                </a:cubicBezTo>
                <a:cubicBezTo>
                  <a:pt x="72770" y="27685"/>
                  <a:pt x="62229" y="18198"/>
                  <a:pt x="41020" y="18198"/>
                </a:cubicBezTo>
                <a:cubicBezTo>
                  <a:pt x="28955" y="18198"/>
                  <a:pt x="17526" y="22288"/>
                  <a:pt x="6730" y="30467"/>
                </a:cubicBezTo>
                <a:lnTo>
                  <a:pt x="6730" y="9829"/>
                </a:lnTo>
                <a:cubicBezTo>
                  <a:pt x="18033" y="3276"/>
                  <a:pt x="31241" y="0"/>
                  <a:pt x="46354" y="0"/>
                </a:cubicBezTo>
              </a:path>
            </a:pathLst>
          </a:custGeom>
          <a:solidFill>
            <a:srgbClr val="0000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723007" y="6079921"/>
            <a:ext cx="121031" cy="198513"/>
          </a:xfrm>
          <a:custGeom>
            <a:avLst/>
            <a:gdLst>
              <a:gd name="connsiteX0" fmla="*/ 56260 w 121031"/>
              <a:gd name="connsiteY0" fmla="*/ 9905 h 198513"/>
              <a:gd name="connsiteX1" fmla="*/ 91820 w 121031"/>
              <a:gd name="connsiteY1" fmla="*/ 21463 h 198513"/>
              <a:gd name="connsiteX2" fmla="*/ 105155 w 121031"/>
              <a:gd name="connsiteY2" fmla="*/ 51434 h 198513"/>
              <a:gd name="connsiteX3" fmla="*/ 70611 w 121031"/>
              <a:gd name="connsiteY3" fmla="*/ 95072 h 198513"/>
              <a:gd name="connsiteX4" fmla="*/ 70611 w 121031"/>
              <a:gd name="connsiteY4" fmla="*/ 95516 h 198513"/>
              <a:gd name="connsiteX5" fmla="*/ 100202 w 121031"/>
              <a:gd name="connsiteY5" fmla="*/ 108749 h 198513"/>
              <a:gd name="connsiteX6" fmla="*/ 111125 w 121031"/>
              <a:gd name="connsiteY6" fmla="*/ 136702 h 198513"/>
              <a:gd name="connsiteX7" fmla="*/ 94233 w 121031"/>
              <a:gd name="connsiteY7" fmla="*/ 174319 h 198513"/>
              <a:gd name="connsiteX8" fmla="*/ 49529 w 121031"/>
              <a:gd name="connsiteY8" fmla="*/ 188607 h 198513"/>
              <a:gd name="connsiteX9" fmla="*/ 9905 w 121031"/>
              <a:gd name="connsiteY9" fmla="*/ 179463 h 198513"/>
              <a:gd name="connsiteX10" fmla="*/ 9905 w 121031"/>
              <a:gd name="connsiteY10" fmla="*/ 156793 h 198513"/>
              <a:gd name="connsiteX11" fmla="*/ 50038 w 121031"/>
              <a:gd name="connsiteY11" fmla="*/ 170535 h 198513"/>
              <a:gd name="connsiteX12" fmla="*/ 78358 w 121031"/>
              <a:gd name="connsiteY12" fmla="*/ 161772 h 198513"/>
              <a:gd name="connsiteX13" fmla="*/ 88772 w 121031"/>
              <a:gd name="connsiteY13" fmla="*/ 138264 h 198513"/>
              <a:gd name="connsiteX14" fmla="*/ 41782 w 121031"/>
              <a:gd name="connsiteY14" fmla="*/ 105460 h 198513"/>
              <a:gd name="connsiteX15" fmla="*/ 27432 w 121031"/>
              <a:gd name="connsiteY15" fmla="*/ 105460 h 198513"/>
              <a:gd name="connsiteX16" fmla="*/ 27432 w 121031"/>
              <a:gd name="connsiteY16" fmla="*/ 87376 h 198513"/>
              <a:gd name="connsiteX17" fmla="*/ 41147 w 121031"/>
              <a:gd name="connsiteY17" fmla="*/ 87376 h 198513"/>
              <a:gd name="connsiteX18" fmla="*/ 82676 w 121031"/>
              <a:gd name="connsiteY18" fmla="*/ 56565 h 198513"/>
              <a:gd name="connsiteX19" fmla="*/ 50926 w 121031"/>
              <a:gd name="connsiteY19" fmla="*/ 28104 h 198513"/>
              <a:gd name="connsiteX20" fmla="*/ 16636 w 121031"/>
              <a:gd name="connsiteY20" fmla="*/ 40373 h 198513"/>
              <a:gd name="connsiteX21" fmla="*/ 16636 w 121031"/>
              <a:gd name="connsiteY21" fmla="*/ 19735 h 198513"/>
              <a:gd name="connsiteX22" fmla="*/ 56260 w 121031"/>
              <a:gd name="connsiteY22" fmla="*/ 9905 h 1985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1031" h="198513">
                <a:moveTo>
                  <a:pt x="56260" y="9905"/>
                </a:moveTo>
                <a:cubicBezTo>
                  <a:pt x="70992" y="9905"/>
                  <a:pt x="82803" y="13753"/>
                  <a:pt x="91820" y="21463"/>
                </a:cubicBezTo>
                <a:cubicBezTo>
                  <a:pt x="100710" y="29159"/>
                  <a:pt x="105155" y="39153"/>
                  <a:pt x="105155" y="51434"/>
                </a:cubicBezTo>
                <a:cubicBezTo>
                  <a:pt x="105155" y="74053"/>
                  <a:pt x="93598" y="88594"/>
                  <a:pt x="70611" y="95072"/>
                </a:cubicBezTo>
                <a:lnTo>
                  <a:pt x="70611" y="95516"/>
                </a:lnTo>
                <a:cubicBezTo>
                  <a:pt x="83057" y="96862"/>
                  <a:pt x="92963" y="101269"/>
                  <a:pt x="100202" y="108749"/>
                </a:cubicBezTo>
                <a:cubicBezTo>
                  <a:pt x="107441" y="116230"/>
                  <a:pt x="111125" y="125552"/>
                  <a:pt x="111125" y="136702"/>
                </a:cubicBezTo>
                <a:cubicBezTo>
                  <a:pt x="111125" y="152260"/>
                  <a:pt x="105536" y="164794"/>
                  <a:pt x="94233" y="174319"/>
                </a:cubicBezTo>
                <a:cubicBezTo>
                  <a:pt x="83057" y="183844"/>
                  <a:pt x="68198" y="188607"/>
                  <a:pt x="49529" y="188607"/>
                </a:cubicBezTo>
                <a:cubicBezTo>
                  <a:pt x="33273" y="188607"/>
                  <a:pt x="20066" y="185559"/>
                  <a:pt x="9905" y="179463"/>
                </a:cubicBezTo>
                <a:lnTo>
                  <a:pt x="9905" y="156793"/>
                </a:lnTo>
                <a:cubicBezTo>
                  <a:pt x="21844" y="165950"/>
                  <a:pt x="35178" y="170535"/>
                  <a:pt x="50038" y="170535"/>
                </a:cubicBezTo>
                <a:cubicBezTo>
                  <a:pt x="61975" y="170535"/>
                  <a:pt x="71373" y="167614"/>
                  <a:pt x="78358" y="161772"/>
                </a:cubicBezTo>
                <a:cubicBezTo>
                  <a:pt x="85344" y="155930"/>
                  <a:pt x="88772" y="148094"/>
                  <a:pt x="88772" y="138264"/>
                </a:cubicBezTo>
                <a:cubicBezTo>
                  <a:pt x="88772" y="116395"/>
                  <a:pt x="73151" y="105460"/>
                  <a:pt x="41782" y="105460"/>
                </a:cubicBezTo>
                <a:lnTo>
                  <a:pt x="27432" y="105460"/>
                </a:lnTo>
                <a:lnTo>
                  <a:pt x="27432" y="87376"/>
                </a:lnTo>
                <a:lnTo>
                  <a:pt x="41147" y="87376"/>
                </a:lnTo>
                <a:cubicBezTo>
                  <a:pt x="68833" y="87376"/>
                  <a:pt x="82676" y="77101"/>
                  <a:pt x="82676" y="56565"/>
                </a:cubicBezTo>
                <a:cubicBezTo>
                  <a:pt x="82676" y="37591"/>
                  <a:pt x="72135" y="28104"/>
                  <a:pt x="50926" y="28104"/>
                </a:cubicBezTo>
                <a:cubicBezTo>
                  <a:pt x="38861" y="28104"/>
                  <a:pt x="27432" y="32194"/>
                  <a:pt x="16636" y="40373"/>
                </a:cubicBezTo>
                <a:lnTo>
                  <a:pt x="16636" y="19735"/>
                </a:lnTo>
                <a:cubicBezTo>
                  <a:pt x="27939" y="13182"/>
                  <a:pt x="41147" y="9905"/>
                  <a:pt x="56260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81159" y="5894832"/>
            <a:ext cx="758952" cy="577596"/>
          </a:xfrm>
          <a:custGeom>
            <a:avLst/>
            <a:gdLst>
              <a:gd name="connsiteX0" fmla="*/ 19050 w 758952"/>
              <a:gd name="connsiteY0" fmla="*/ 558546 h 577596"/>
              <a:gd name="connsiteX1" fmla="*/ 739902 w 758952"/>
              <a:gd name="connsiteY1" fmla="*/ 558546 h 577596"/>
              <a:gd name="connsiteX2" fmla="*/ 739902 w 758952"/>
              <a:gd name="connsiteY2" fmla="*/ 19050 h 577596"/>
              <a:gd name="connsiteX3" fmla="*/ 19050 w 758952"/>
              <a:gd name="connsiteY3" fmla="*/ 19050 h 577596"/>
              <a:gd name="connsiteX4" fmla="*/ 19050 w 758952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952" h="577596">
                <a:moveTo>
                  <a:pt x="19050" y="558546"/>
                </a:moveTo>
                <a:lnTo>
                  <a:pt x="739902" y="558546"/>
                </a:lnTo>
                <a:lnTo>
                  <a:pt x="739902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27412" y="6166205"/>
            <a:ext cx="108839" cy="93598"/>
          </a:xfrm>
          <a:custGeom>
            <a:avLst/>
            <a:gdLst>
              <a:gd name="connsiteX0" fmla="*/ 43688 w 108839"/>
              <a:gd name="connsiteY0" fmla="*/ 9905 h 93598"/>
              <a:gd name="connsiteX1" fmla="*/ 17653 w 108839"/>
              <a:gd name="connsiteY1" fmla="*/ 27038 h 93598"/>
              <a:gd name="connsiteX2" fmla="*/ 9906 w 108839"/>
              <a:gd name="connsiteY2" fmla="*/ 51320 h 93598"/>
              <a:gd name="connsiteX3" fmla="*/ 20194 w 108839"/>
              <a:gd name="connsiteY3" fmla="*/ 75031 h 93598"/>
              <a:gd name="connsiteX4" fmla="*/ 47244 w 108839"/>
              <a:gd name="connsiteY4" fmla="*/ 83692 h 93598"/>
              <a:gd name="connsiteX5" fmla="*/ 98933 w 108839"/>
              <a:gd name="connsiteY5" fmla="*/ 60362 h 93598"/>
              <a:gd name="connsiteX6" fmla="*/ 73406 w 108839"/>
              <a:gd name="connsiteY6" fmla="*/ 27711 h 93598"/>
              <a:gd name="connsiteX7" fmla="*/ 43688 w 108839"/>
              <a:gd name="connsiteY7" fmla="*/ 9905 h 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8839" h="93598">
                <a:moveTo>
                  <a:pt x="43688" y="9905"/>
                </a:moveTo>
                <a:cubicBezTo>
                  <a:pt x="31496" y="14820"/>
                  <a:pt x="22860" y="20523"/>
                  <a:pt x="17653" y="27038"/>
                </a:cubicBezTo>
                <a:cubicBezTo>
                  <a:pt x="12446" y="33553"/>
                  <a:pt x="9906" y="41643"/>
                  <a:pt x="9906" y="51320"/>
                </a:cubicBezTo>
                <a:cubicBezTo>
                  <a:pt x="9906" y="61366"/>
                  <a:pt x="13335" y="69265"/>
                  <a:pt x="20194" y="75031"/>
                </a:cubicBezTo>
                <a:cubicBezTo>
                  <a:pt x="27178" y="80809"/>
                  <a:pt x="36195" y="83692"/>
                  <a:pt x="47244" y="83692"/>
                </a:cubicBezTo>
                <a:cubicBezTo>
                  <a:pt x="67691" y="83692"/>
                  <a:pt x="84836" y="75907"/>
                  <a:pt x="98933" y="60362"/>
                </a:cubicBezTo>
                <a:cubicBezTo>
                  <a:pt x="89662" y="45923"/>
                  <a:pt x="81153" y="35038"/>
                  <a:pt x="73406" y="27711"/>
                </a:cubicBezTo>
                <a:cubicBezTo>
                  <a:pt x="65532" y="20383"/>
                  <a:pt x="55626" y="14439"/>
                  <a:pt x="43688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93909" y="6132271"/>
            <a:ext cx="129920" cy="143269"/>
          </a:xfrm>
          <a:custGeom>
            <a:avLst/>
            <a:gdLst>
              <a:gd name="connsiteX0" fmla="*/ 11810 w 129920"/>
              <a:gd name="connsiteY0" fmla="*/ 9905 h 143269"/>
              <a:gd name="connsiteX1" fmla="*/ 37338 w 129920"/>
              <a:gd name="connsiteY1" fmla="*/ 9905 h 143269"/>
              <a:gd name="connsiteX2" fmla="*/ 60452 w 129920"/>
              <a:gd name="connsiteY2" fmla="*/ 51206 h 143269"/>
              <a:gd name="connsiteX3" fmla="*/ 65532 w 129920"/>
              <a:gd name="connsiteY3" fmla="*/ 61036 h 143269"/>
              <a:gd name="connsiteX4" fmla="*/ 66040 w 129920"/>
              <a:gd name="connsiteY4" fmla="*/ 61036 h 143269"/>
              <a:gd name="connsiteX5" fmla="*/ 96011 w 129920"/>
              <a:gd name="connsiteY5" fmla="*/ 9905 h 143269"/>
              <a:gd name="connsiteX6" fmla="*/ 120015 w 129920"/>
              <a:gd name="connsiteY6" fmla="*/ 9905 h 143269"/>
              <a:gd name="connsiteX7" fmla="*/ 78740 w 129920"/>
              <a:gd name="connsiteY7" fmla="*/ 72085 h 143269"/>
              <a:gd name="connsiteX8" fmla="*/ 119507 w 129920"/>
              <a:gd name="connsiteY8" fmla="*/ 133362 h 143269"/>
              <a:gd name="connsiteX9" fmla="*/ 93980 w 129920"/>
              <a:gd name="connsiteY9" fmla="*/ 133362 h 143269"/>
              <a:gd name="connsiteX10" fmla="*/ 70484 w 129920"/>
              <a:gd name="connsiteY10" fmla="*/ 94069 h 143269"/>
              <a:gd name="connsiteX11" fmla="*/ 65151 w 129920"/>
              <a:gd name="connsiteY11" fmla="*/ 84467 h 143269"/>
              <a:gd name="connsiteX12" fmla="*/ 64643 w 129920"/>
              <a:gd name="connsiteY12" fmla="*/ 84467 h 143269"/>
              <a:gd name="connsiteX13" fmla="*/ 59055 w 129920"/>
              <a:gd name="connsiteY13" fmla="*/ 94069 h 143269"/>
              <a:gd name="connsiteX14" fmla="*/ 35052 w 129920"/>
              <a:gd name="connsiteY14" fmla="*/ 133362 h 143269"/>
              <a:gd name="connsiteX15" fmla="*/ 9906 w 129920"/>
              <a:gd name="connsiteY15" fmla="*/ 133362 h 143269"/>
              <a:gd name="connsiteX16" fmla="*/ 51943 w 129920"/>
              <a:gd name="connsiteY16" fmla="*/ 72745 h 143269"/>
              <a:gd name="connsiteX17" fmla="*/ 11810 w 129920"/>
              <a:gd name="connsiteY17" fmla="*/ 9905 h 1432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</a:cxnLst>
            <a:rect l="l" t="t" r="r" b="b"/>
            <a:pathLst>
              <a:path w="129920" h="143269">
                <a:moveTo>
                  <a:pt x="11810" y="9905"/>
                </a:moveTo>
                <a:lnTo>
                  <a:pt x="37338" y="9905"/>
                </a:lnTo>
                <a:lnTo>
                  <a:pt x="60452" y="51206"/>
                </a:lnTo>
                <a:cubicBezTo>
                  <a:pt x="61848" y="53733"/>
                  <a:pt x="63500" y="57010"/>
                  <a:pt x="65532" y="61036"/>
                </a:cubicBezTo>
                <a:lnTo>
                  <a:pt x="66040" y="61036"/>
                </a:lnTo>
                <a:lnTo>
                  <a:pt x="96011" y="9905"/>
                </a:lnTo>
                <a:lnTo>
                  <a:pt x="120015" y="9905"/>
                </a:lnTo>
                <a:lnTo>
                  <a:pt x="78740" y="72085"/>
                </a:lnTo>
                <a:lnTo>
                  <a:pt x="119507" y="133362"/>
                </a:lnTo>
                <a:lnTo>
                  <a:pt x="93980" y="133362"/>
                </a:lnTo>
                <a:lnTo>
                  <a:pt x="70484" y="94069"/>
                </a:lnTo>
                <a:cubicBezTo>
                  <a:pt x="69215" y="91986"/>
                  <a:pt x="67436" y="88785"/>
                  <a:pt x="65151" y="84467"/>
                </a:cubicBezTo>
                <a:lnTo>
                  <a:pt x="64643" y="84467"/>
                </a:lnTo>
                <a:cubicBezTo>
                  <a:pt x="64516" y="84912"/>
                  <a:pt x="62738" y="88112"/>
                  <a:pt x="59055" y="94069"/>
                </a:cubicBezTo>
                <a:lnTo>
                  <a:pt x="35052" y="133362"/>
                </a:lnTo>
                <a:lnTo>
                  <a:pt x="9906" y="133362"/>
                </a:lnTo>
                <a:lnTo>
                  <a:pt x="51943" y="72745"/>
                </a:lnTo>
                <a:lnTo>
                  <a:pt x="1181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45827" y="6096889"/>
            <a:ext cx="67945" cy="70713"/>
          </a:xfrm>
          <a:custGeom>
            <a:avLst/>
            <a:gdLst>
              <a:gd name="connsiteX0" fmla="*/ 35179 w 67945"/>
              <a:gd name="connsiteY0" fmla="*/ 9905 h 70713"/>
              <a:gd name="connsiteX1" fmla="*/ 16764 w 67945"/>
              <a:gd name="connsiteY1" fmla="*/ 16217 h 70713"/>
              <a:gd name="connsiteX2" fmla="*/ 9906 w 67945"/>
              <a:gd name="connsiteY2" fmla="*/ 32677 h 70713"/>
              <a:gd name="connsiteX3" fmla="*/ 29210 w 67945"/>
              <a:gd name="connsiteY3" fmla="*/ 60807 h 70713"/>
              <a:gd name="connsiteX4" fmla="*/ 58039 w 67945"/>
              <a:gd name="connsiteY4" fmla="*/ 31559 h 70713"/>
              <a:gd name="connsiteX5" fmla="*/ 51435 w 67945"/>
              <a:gd name="connsiteY5" fmla="*/ 15760 h 70713"/>
              <a:gd name="connsiteX6" fmla="*/ 35179 w 67945"/>
              <a:gd name="connsiteY6" fmla="*/ 9905 h 707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7945" h="70713">
                <a:moveTo>
                  <a:pt x="35179" y="9905"/>
                </a:moveTo>
                <a:cubicBezTo>
                  <a:pt x="27432" y="9905"/>
                  <a:pt x="21336" y="12013"/>
                  <a:pt x="16764" y="16217"/>
                </a:cubicBezTo>
                <a:cubicBezTo>
                  <a:pt x="12192" y="20421"/>
                  <a:pt x="9906" y="25907"/>
                  <a:pt x="9906" y="32677"/>
                </a:cubicBezTo>
                <a:cubicBezTo>
                  <a:pt x="9906" y="44437"/>
                  <a:pt x="16383" y="53809"/>
                  <a:pt x="29210" y="60807"/>
                </a:cubicBezTo>
                <a:cubicBezTo>
                  <a:pt x="48387" y="54178"/>
                  <a:pt x="58039" y="44437"/>
                  <a:pt x="58039" y="31559"/>
                </a:cubicBezTo>
                <a:cubicBezTo>
                  <a:pt x="58039" y="24942"/>
                  <a:pt x="55880" y="19672"/>
                  <a:pt x="51435" y="15760"/>
                </a:cubicBezTo>
                <a:cubicBezTo>
                  <a:pt x="47117" y="11861"/>
                  <a:pt x="41656" y="9905"/>
                  <a:pt x="35179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05314" y="6079921"/>
            <a:ext cx="200025" cy="198412"/>
          </a:xfrm>
          <a:custGeom>
            <a:avLst/>
            <a:gdLst>
              <a:gd name="connsiteX0" fmla="*/ 75692 w 200025"/>
              <a:gd name="connsiteY0" fmla="*/ 9905 h 198412"/>
              <a:gd name="connsiteX1" fmla="*/ 107061 w 200025"/>
              <a:gd name="connsiteY1" fmla="*/ 20116 h 198412"/>
              <a:gd name="connsiteX2" fmla="*/ 118999 w 200025"/>
              <a:gd name="connsiteY2" fmla="*/ 46735 h 198412"/>
              <a:gd name="connsiteX3" fmla="*/ 86233 w 200025"/>
              <a:gd name="connsiteY3" fmla="*/ 86931 h 198412"/>
              <a:gd name="connsiteX4" fmla="*/ 133477 w 200025"/>
              <a:gd name="connsiteY4" fmla="*/ 130568 h 198412"/>
              <a:gd name="connsiteX5" fmla="*/ 152908 w 200025"/>
              <a:gd name="connsiteY5" fmla="*/ 67170 h 198412"/>
              <a:gd name="connsiteX6" fmla="*/ 150749 w 200025"/>
              <a:gd name="connsiteY6" fmla="*/ 50533 h 198412"/>
              <a:gd name="connsiteX7" fmla="*/ 171450 w 200025"/>
              <a:gd name="connsiteY7" fmla="*/ 50533 h 198412"/>
              <a:gd name="connsiteX8" fmla="*/ 173101 w 200025"/>
              <a:gd name="connsiteY8" fmla="*/ 66611 h 198412"/>
              <a:gd name="connsiteX9" fmla="*/ 165481 w 200025"/>
              <a:gd name="connsiteY9" fmla="*/ 107518 h 198412"/>
              <a:gd name="connsiteX10" fmla="*/ 144272 w 200025"/>
              <a:gd name="connsiteY10" fmla="*/ 147091 h 198412"/>
              <a:gd name="connsiteX11" fmla="*/ 159766 w 200025"/>
              <a:gd name="connsiteY11" fmla="*/ 164338 h 198412"/>
              <a:gd name="connsiteX12" fmla="*/ 174244 w 200025"/>
              <a:gd name="connsiteY12" fmla="*/ 168960 h 198412"/>
              <a:gd name="connsiteX13" fmla="*/ 190119 w 200025"/>
              <a:gd name="connsiteY13" fmla="*/ 165391 h 198412"/>
              <a:gd name="connsiteX14" fmla="*/ 190119 w 200025"/>
              <a:gd name="connsiteY14" fmla="*/ 184924 h 198412"/>
              <a:gd name="connsiteX15" fmla="*/ 170688 w 200025"/>
              <a:gd name="connsiteY15" fmla="*/ 188505 h 198412"/>
              <a:gd name="connsiteX16" fmla="*/ 151765 w 200025"/>
              <a:gd name="connsiteY16" fmla="*/ 183591 h 198412"/>
              <a:gd name="connsiteX17" fmla="*/ 131318 w 200025"/>
              <a:gd name="connsiteY17" fmla="*/ 162267 h 198412"/>
              <a:gd name="connsiteX18" fmla="*/ 69088 w 200025"/>
              <a:gd name="connsiteY18" fmla="*/ 188505 h 198412"/>
              <a:gd name="connsiteX19" fmla="*/ 25908 w 200025"/>
              <a:gd name="connsiteY19" fmla="*/ 175158 h 198412"/>
              <a:gd name="connsiteX20" fmla="*/ 9906 w 200025"/>
              <a:gd name="connsiteY20" fmla="*/ 138379 h 198412"/>
              <a:gd name="connsiteX21" fmla="*/ 50038 w 200025"/>
              <a:gd name="connsiteY21" fmla="*/ 85813 h 198412"/>
              <a:gd name="connsiteX22" fmla="*/ 29972 w 200025"/>
              <a:gd name="connsiteY22" fmla="*/ 49529 h 198412"/>
              <a:gd name="connsiteX23" fmla="*/ 42545 w 200025"/>
              <a:gd name="connsiteY23" fmla="*/ 20675 h 198412"/>
              <a:gd name="connsiteX24" fmla="*/ 75692 w 200025"/>
              <a:gd name="connsiteY24" fmla="*/ 9905 h 1984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00025" h="198412">
                <a:moveTo>
                  <a:pt x="75692" y="9905"/>
                </a:moveTo>
                <a:cubicBezTo>
                  <a:pt x="88519" y="9905"/>
                  <a:pt x="99060" y="13309"/>
                  <a:pt x="107061" y="20116"/>
                </a:cubicBezTo>
                <a:cubicBezTo>
                  <a:pt x="115062" y="26923"/>
                  <a:pt x="118999" y="35801"/>
                  <a:pt x="118999" y="46735"/>
                </a:cubicBezTo>
                <a:cubicBezTo>
                  <a:pt x="118999" y="64604"/>
                  <a:pt x="108077" y="77990"/>
                  <a:pt x="86233" y="86931"/>
                </a:cubicBezTo>
                <a:cubicBezTo>
                  <a:pt x="102743" y="93319"/>
                  <a:pt x="118491" y="107873"/>
                  <a:pt x="133477" y="130568"/>
                </a:cubicBezTo>
                <a:cubicBezTo>
                  <a:pt x="146431" y="112636"/>
                  <a:pt x="152908" y="91503"/>
                  <a:pt x="152908" y="67170"/>
                </a:cubicBezTo>
                <a:cubicBezTo>
                  <a:pt x="152908" y="61366"/>
                  <a:pt x="152146" y="55816"/>
                  <a:pt x="150749" y="50533"/>
                </a:cubicBezTo>
                <a:lnTo>
                  <a:pt x="171450" y="50533"/>
                </a:lnTo>
                <a:cubicBezTo>
                  <a:pt x="172593" y="55003"/>
                  <a:pt x="173101" y="60362"/>
                  <a:pt x="173101" y="66611"/>
                </a:cubicBezTo>
                <a:cubicBezTo>
                  <a:pt x="173101" y="79628"/>
                  <a:pt x="170561" y="93268"/>
                  <a:pt x="165481" y="107518"/>
                </a:cubicBezTo>
                <a:cubicBezTo>
                  <a:pt x="160401" y="121767"/>
                  <a:pt x="153289" y="134962"/>
                  <a:pt x="144272" y="147091"/>
                </a:cubicBezTo>
                <a:cubicBezTo>
                  <a:pt x="150368" y="155498"/>
                  <a:pt x="155575" y="161251"/>
                  <a:pt x="159766" y="164338"/>
                </a:cubicBezTo>
                <a:cubicBezTo>
                  <a:pt x="163957" y="167423"/>
                  <a:pt x="168783" y="168960"/>
                  <a:pt x="174244" y="168960"/>
                </a:cubicBezTo>
                <a:cubicBezTo>
                  <a:pt x="178689" y="168960"/>
                  <a:pt x="184023" y="167779"/>
                  <a:pt x="190119" y="165391"/>
                </a:cubicBezTo>
                <a:lnTo>
                  <a:pt x="190119" y="184924"/>
                </a:lnTo>
                <a:cubicBezTo>
                  <a:pt x="183896" y="187312"/>
                  <a:pt x="177419" y="188505"/>
                  <a:pt x="170688" y="188505"/>
                </a:cubicBezTo>
                <a:cubicBezTo>
                  <a:pt x="163703" y="188505"/>
                  <a:pt x="157353" y="186867"/>
                  <a:pt x="151765" y="183591"/>
                </a:cubicBezTo>
                <a:cubicBezTo>
                  <a:pt x="146177" y="180314"/>
                  <a:pt x="139319" y="173202"/>
                  <a:pt x="131318" y="162267"/>
                </a:cubicBezTo>
                <a:cubicBezTo>
                  <a:pt x="114300" y="179755"/>
                  <a:pt x="93472" y="188505"/>
                  <a:pt x="69088" y="188505"/>
                </a:cubicBezTo>
                <a:cubicBezTo>
                  <a:pt x="50927" y="188505"/>
                  <a:pt x="36576" y="184048"/>
                  <a:pt x="25908" y="175158"/>
                </a:cubicBezTo>
                <a:cubicBezTo>
                  <a:pt x="15240" y="166268"/>
                  <a:pt x="9906" y="154012"/>
                  <a:pt x="9906" y="138379"/>
                </a:cubicBezTo>
                <a:cubicBezTo>
                  <a:pt x="9906" y="114871"/>
                  <a:pt x="23241" y="97345"/>
                  <a:pt x="50038" y="85813"/>
                </a:cubicBezTo>
                <a:cubicBezTo>
                  <a:pt x="36576" y="75615"/>
                  <a:pt x="29972" y="63525"/>
                  <a:pt x="29972" y="49529"/>
                </a:cubicBezTo>
                <a:cubicBezTo>
                  <a:pt x="29972" y="37477"/>
                  <a:pt x="34163" y="27863"/>
                  <a:pt x="42545" y="20675"/>
                </a:cubicBezTo>
                <a:cubicBezTo>
                  <a:pt x="50927" y="13499"/>
                  <a:pt x="61976" y="9905"/>
                  <a:pt x="7569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97735" y="5894832"/>
            <a:ext cx="757428" cy="577596"/>
          </a:xfrm>
          <a:custGeom>
            <a:avLst/>
            <a:gdLst>
              <a:gd name="connsiteX0" fmla="*/ 19050 w 757428"/>
              <a:gd name="connsiteY0" fmla="*/ 558546 h 577596"/>
              <a:gd name="connsiteX1" fmla="*/ 738378 w 757428"/>
              <a:gd name="connsiteY1" fmla="*/ 558546 h 577596"/>
              <a:gd name="connsiteX2" fmla="*/ 738378 w 757428"/>
              <a:gd name="connsiteY2" fmla="*/ 19050 h 577596"/>
              <a:gd name="connsiteX3" fmla="*/ 19050 w 757428"/>
              <a:gd name="connsiteY3" fmla="*/ 19050 h 577596"/>
              <a:gd name="connsiteX4" fmla="*/ 19050 w 757428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7596">
                <a:moveTo>
                  <a:pt x="19050" y="558546"/>
                </a:moveTo>
                <a:lnTo>
                  <a:pt x="738378" y="558546"/>
                </a:lnTo>
                <a:lnTo>
                  <a:pt x="738378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73783" y="6184176"/>
            <a:ext cx="42417" cy="72275"/>
          </a:xfrm>
          <a:custGeom>
            <a:avLst/>
            <a:gdLst>
              <a:gd name="connsiteX0" fmla="*/ 9905 w 42417"/>
              <a:gd name="connsiteY0" fmla="*/ 9905 h 72275"/>
              <a:gd name="connsiteX1" fmla="*/ 9905 w 42417"/>
              <a:gd name="connsiteY1" fmla="*/ 62369 h 72275"/>
              <a:gd name="connsiteX2" fmla="*/ 32511 w 42417"/>
              <a:gd name="connsiteY2" fmla="*/ 38150 h 72275"/>
              <a:gd name="connsiteX3" fmla="*/ 9905 w 42417"/>
              <a:gd name="connsiteY3" fmla="*/ 9905 h 72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2417" h="72275">
                <a:moveTo>
                  <a:pt x="9905" y="9905"/>
                </a:moveTo>
                <a:lnTo>
                  <a:pt x="9905" y="62369"/>
                </a:lnTo>
                <a:cubicBezTo>
                  <a:pt x="25018" y="59093"/>
                  <a:pt x="32511" y="51015"/>
                  <a:pt x="32511" y="38150"/>
                </a:cubicBezTo>
                <a:cubicBezTo>
                  <a:pt x="32511" y="27355"/>
                  <a:pt x="25018" y="17945"/>
                  <a:pt x="9905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39239" y="6101016"/>
            <a:ext cx="41275" cy="73952"/>
          </a:xfrm>
          <a:custGeom>
            <a:avLst/>
            <a:gdLst>
              <a:gd name="connsiteX0" fmla="*/ 31368 w 41275"/>
              <a:gd name="connsiteY0" fmla="*/ 9905 h 73952"/>
              <a:gd name="connsiteX1" fmla="*/ 9905 w 41275"/>
              <a:gd name="connsiteY1" fmla="*/ 34798 h 73952"/>
              <a:gd name="connsiteX2" fmla="*/ 14477 w 41275"/>
              <a:gd name="connsiteY2" fmla="*/ 50876 h 73952"/>
              <a:gd name="connsiteX3" fmla="*/ 31368 w 41275"/>
              <a:gd name="connsiteY3" fmla="*/ 64046 h 73952"/>
              <a:gd name="connsiteX4" fmla="*/ 31368 w 41275"/>
              <a:gd name="connsiteY4" fmla="*/ 9905 h 73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275" h="73952">
                <a:moveTo>
                  <a:pt x="31368" y="9905"/>
                </a:moveTo>
                <a:cubicBezTo>
                  <a:pt x="17017" y="13030"/>
                  <a:pt x="9905" y="21336"/>
                  <a:pt x="9905" y="34798"/>
                </a:cubicBezTo>
                <a:cubicBezTo>
                  <a:pt x="9905" y="41275"/>
                  <a:pt x="11429" y="46634"/>
                  <a:pt x="14477" y="50876"/>
                </a:cubicBezTo>
                <a:cubicBezTo>
                  <a:pt x="17525" y="55117"/>
                  <a:pt x="23113" y="59499"/>
                  <a:pt x="31368" y="64046"/>
                </a:cubicBezTo>
                <a:lnTo>
                  <a:pt x="31368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17648" y="6060833"/>
            <a:ext cx="120142" cy="239928"/>
          </a:xfrm>
          <a:custGeom>
            <a:avLst/>
            <a:gdLst>
              <a:gd name="connsiteX0" fmla="*/ 52958 w 120142"/>
              <a:gd name="connsiteY0" fmla="*/ 9905 h 239928"/>
              <a:gd name="connsiteX1" fmla="*/ 66040 w 120142"/>
              <a:gd name="connsiteY1" fmla="*/ 9905 h 239928"/>
              <a:gd name="connsiteX2" fmla="*/ 66040 w 120142"/>
              <a:gd name="connsiteY2" fmla="*/ 31229 h 239928"/>
              <a:gd name="connsiteX3" fmla="*/ 99314 w 120142"/>
              <a:gd name="connsiteY3" fmla="*/ 38150 h 239928"/>
              <a:gd name="connsiteX4" fmla="*/ 99314 w 120142"/>
              <a:gd name="connsiteY4" fmla="*/ 60020 h 239928"/>
              <a:gd name="connsiteX5" fmla="*/ 66040 w 120142"/>
              <a:gd name="connsiteY5" fmla="*/ 49415 h 239928"/>
              <a:gd name="connsiteX6" fmla="*/ 66040 w 120142"/>
              <a:gd name="connsiteY6" fmla="*/ 111036 h 239928"/>
              <a:gd name="connsiteX7" fmla="*/ 100711 w 120142"/>
              <a:gd name="connsiteY7" fmla="*/ 133972 h 239928"/>
              <a:gd name="connsiteX8" fmla="*/ 110236 w 120142"/>
              <a:gd name="connsiteY8" fmla="*/ 159702 h 239928"/>
              <a:gd name="connsiteX9" fmla="*/ 98298 w 120142"/>
              <a:gd name="connsiteY9" fmla="*/ 189230 h 239928"/>
              <a:gd name="connsiteX10" fmla="*/ 66040 w 120142"/>
              <a:gd name="connsiteY10" fmla="*/ 203797 h 239928"/>
              <a:gd name="connsiteX11" fmla="*/ 66040 w 120142"/>
              <a:gd name="connsiteY11" fmla="*/ 230022 h 239928"/>
              <a:gd name="connsiteX12" fmla="*/ 52958 w 120142"/>
              <a:gd name="connsiteY12" fmla="*/ 230022 h 239928"/>
              <a:gd name="connsiteX13" fmla="*/ 52958 w 120142"/>
              <a:gd name="connsiteY13" fmla="*/ 204800 h 239928"/>
              <a:gd name="connsiteX14" fmla="*/ 10795 w 120142"/>
              <a:gd name="connsiteY14" fmla="*/ 194310 h 239928"/>
              <a:gd name="connsiteX15" fmla="*/ 10795 w 120142"/>
              <a:gd name="connsiteY15" fmla="*/ 171869 h 239928"/>
              <a:gd name="connsiteX16" fmla="*/ 52958 w 120142"/>
              <a:gd name="connsiteY16" fmla="*/ 186601 h 239928"/>
              <a:gd name="connsiteX17" fmla="*/ 52958 w 120142"/>
              <a:gd name="connsiteY17" fmla="*/ 126885 h 239928"/>
              <a:gd name="connsiteX18" fmla="*/ 18033 w 120142"/>
              <a:gd name="connsiteY18" fmla="*/ 103340 h 239928"/>
              <a:gd name="connsiteX19" fmla="*/ 9905 w 120142"/>
              <a:gd name="connsiteY19" fmla="*/ 77444 h 239928"/>
              <a:gd name="connsiteX20" fmla="*/ 21971 w 120142"/>
              <a:gd name="connsiteY20" fmla="*/ 47129 h 239928"/>
              <a:gd name="connsiteX21" fmla="*/ 52958 w 120142"/>
              <a:gd name="connsiteY21" fmla="*/ 31674 h 239928"/>
              <a:gd name="connsiteX22" fmla="*/ 52958 w 120142"/>
              <a:gd name="connsiteY22" fmla="*/ 9905 h 239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0142" h="239928">
                <a:moveTo>
                  <a:pt x="52958" y="9905"/>
                </a:moveTo>
                <a:lnTo>
                  <a:pt x="66040" y="9905"/>
                </a:lnTo>
                <a:lnTo>
                  <a:pt x="66040" y="31229"/>
                </a:lnTo>
                <a:cubicBezTo>
                  <a:pt x="82296" y="31826"/>
                  <a:pt x="93345" y="34125"/>
                  <a:pt x="99314" y="38150"/>
                </a:cubicBezTo>
                <a:lnTo>
                  <a:pt x="99314" y="60020"/>
                </a:lnTo>
                <a:cubicBezTo>
                  <a:pt x="90677" y="53479"/>
                  <a:pt x="79629" y="49936"/>
                  <a:pt x="66040" y="49415"/>
                </a:cubicBezTo>
                <a:lnTo>
                  <a:pt x="66040" y="111036"/>
                </a:lnTo>
                <a:cubicBezTo>
                  <a:pt x="82804" y="118707"/>
                  <a:pt x="94361" y="126352"/>
                  <a:pt x="100711" y="133972"/>
                </a:cubicBezTo>
                <a:cubicBezTo>
                  <a:pt x="107061" y="141605"/>
                  <a:pt x="110236" y="150177"/>
                  <a:pt x="110236" y="159702"/>
                </a:cubicBezTo>
                <a:cubicBezTo>
                  <a:pt x="110236" y="171678"/>
                  <a:pt x="106172" y="181521"/>
                  <a:pt x="98298" y="189230"/>
                </a:cubicBezTo>
                <a:cubicBezTo>
                  <a:pt x="90297" y="196926"/>
                  <a:pt x="79502" y="201790"/>
                  <a:pt x="66040" y="203797"/>
                </a:cubicBezTo>
                <a:lnTo>
                  <a:pt x="66040" y="230022"/>
                </a:lnTo>
                <a:lnTo>
                  <a:pt x="52958" y="230022"/>
                </a:lnTo>
                <a:lnTo>
                  <a:pt x="52958" y="204800"/>
                </a:lnTo>
                <a:cubicBezTo>
                  <a:pt x="35941" y="204800"/>
                  <a:pt x="21971" y="201295"/>
                  <a:pt x="10795" y="194310"/>
                </a:cubicBezTo>
                <a:lnTo>
                  <a:pt x="10795" y="171869"/>
                </a:lnTo>
                <a:cubicBezTo>
                  <a:pt x="21971" y="181025"/>
                  <a:pt x="35941" y="185928"/>
                  <a:pt x="52958" y="186601"/>
                </a:cubicBezTo>
                <a:lnTo>
                  <a:pt x="52958" y="126885"/>
                </a:lnTo>
                <a:cubicBezTo>
                  <a:pt x="35052" y="118478"/>
                  <a:pt x="23368" y="110629"/>
                  <a:pt x="18033" y="103340"/>
                </a:cubicBezTo>
                <a:cubicBezTo>
                  <a:pt x="12700" y="96037"/>
                  <a:pt x="9905" y="87414"/>
                  <a:pt x="9905" y="77444"/>
                </a:cubicBezTo>
                <a:cubicBezTo>
                  <a:pt x="9905" y="65824"/>
                  <a:pt x="13970" y="55727"/>
                  <a:pt x="21971" y="47129"/>
                </a:cubicBezTo>
                <a:cubicBezTo>
                  <a:pt x="29972" y="38544"/>
                  <a:pt x="40258" y="33388"/>
                  <a:pt x="52958" y="31674"/>
                </a:cubicBezTo>
                <a:lnTo>
                  <a:pt x="52958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79947" y="5871971"/>
            <a:ext cx="757428" cy="577596"/>
          </a:xfrm>
          <a:custGeom>
            <a:avLst/>
            <a:gdLst>
              <a:gd name="connsiteX0" fmla="*/ 19050 w 757428"/>
              <a:gd name="connsiteY0" fmla="*/ 558546 h 577596"/>
              <a:gd name="connsiteX1" fmla="*/ 738378 w 757428"/>
              <a:gd name="connsiteY1" fmla="*/ 558546 h 577596"/>
              <a:gd name="connsiteX2" fmla="*/ 738378 w 757428"/>
              <a:gd name="connsiteY2" fmla="*/ 19050 h 577596"/>
              <a:gd name="connsiteX3" fmla="*/ 19050 w 757428"/>
              <a:gd name="connsiteY3" fmla="*/ 19050 h 577596"/>
              <a:gd name="connsiteX4" fmla="*/ 19050 w 757428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8" h="577596">
                <a:moveTo>
                  <a:pt x="19050" y="558546"/>
                </a:moveTo>
                <a:lnTo>
                  <a:pt x="738378" y="558546"/>
                </a:lnTo>
                <a:lnTo>
                  <a:pt x="738378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02654" y="6159804"/>
            <a:ext cx="66421" cy="80645"/>
          </a:xfrm>
          <a:custGeom>
            <a:avLst/>
            <a:gdLst>
              <a:gd name="connsiteX0" fmla="*/ 33782 w 66421"/>
              <a:gd name="connsiteY0" fmla="*/ 9905 h 80645"/>
              <a:gd name="connsiteX1" fmla="*/ 16129 w 66421"/>
              <a:gd name="connsiteY1" fmla="*/ 18110 h 80645"/>
              <a:gd name="connsiteX2" fmla="*/ 9905 w 66421"/>
              <a:gd name="connsiteY2" fmla="*/ 40932 h 80645"/>
              <a:gd name="connsiteX3" fmla="*/ 16129 w 66421"/>
              <a:gd name="connsiteY3" fmla="*/ 62865 h 80645"/>
              <a:gd name="connsiteX4" fmla="*/ 33273 w 66421"/>
              <a:gd name="connsiteY4" fmla="*/ 70739 h 80645"/>
              <a:gd name="connsiteX5" fmla="*/ 50546 w 66421"/>
              <a:gd name="connsiteY5" fmla="*/ 62585 h 80645"/>
              <a:gd name="connsiteX6" fmla="*/ 56515 w 66421"/>
              <a:gd name="connsiteY6" fmla="*/ 39814 h 80645"/>
              <a:gd name="connsiteX7" fmla="*/ 50546 w 66421"/>
              <a:gd name="connsiteY7" fmla="*/ 17602 h 80645"/>
              <a:gd name="connsiteX8" fmla="*/ 33782 w 66421"/>
              <a:gd name="connsiteY8" fmla="*/ 9905 h 806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421" h="80645">
                <a:moveTo>
                  <a:pt x="33782" y="9905"/>
                </a:moveTo>
                <a:cubicBezTo>
                  <a:pt x="26161" y="9905"/>
                  <a:pt x="20320" y="12636"/>
                  <a:pt x="16129" y="18110"/>
                </a:cubicBezTo>
                <a:cubicBezTo>
                  <a:pt x="11938" y="23571"/>
                  <a:pt x="9905" y="31191"/>
                  <a:pt x="9905" y="40932"/>
                </a:cubicBezTo>
                <a:cubicBezTo>
                  <a:pt x="9905" y="50304"/>
                  <a:pt x="11938" y="57620"/>
                  <a:pt x="16129" y="62865"/>
                </a:cubicBezTo>
                <a:cubicBezTo>
                  <a:pt x="20320" y="68110"/>
                  <a:pt x="26035" y="70739"/>
                  <a:pt x="33273" y="70739"/>
                </a:cubicBezTo>
                <a:cubicBezTo>
                  <a:pt x="40640" y="70739"/>
                  <a:pt x="46482" y="68021"/>
                  <a:pt x="50546" y="62585"/>
                </a:cubicBezTo>
                <a:cubicBezTo>
                  <a:pt x="54483" y="57150"/>
                  <a:pt x="56515" y="49568"/>
                  <a:pt x="56515" y="39814"/>
                </a:cubicBezTo>
                <a:cubicBezTo>
                  <a:pt x="56515" y="30150"/>
                  <a:pt x="54483" y="22745"/>
                  <a:pt x="50546" y="17602"/>
                </a:cubicBezTo>
                <a:cubicBezTo>
                  <a:pt x="46482" y="12471"/>
                  <a:pt x="40894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85636" y="6145288"/>
            <a:ext cx="100584" cy="109562"/>
          </a:xfrm>
          <a:custGeom>
            <a:avLst/>
            <a:gdLst>
              <a:gd name="connsiteX0" fmla="*/ 51561 w 100584"/>
              <a:gd name="connsiteY0" fmla="*/ 9905 h 109562"/>
              <a:gd name="connsiteX1" fmla="*/ 80264 w 100584"/>
              <a:gd name="connsiteY1" fmla="*/ 21463 h 109562"/>
              <a:gd name="connsiteX2" fmla="*/ 90678 w 100584"/>
              <a:gd name="connsiteY2" fmla="*/ 54000 h 109562"/>
              <a:gd name="connsiteX3" fmla="*/ 79121 w 100584"/>
              <a:gd name="connsiteY3" fmla="*/ 86982 h 109562"/>
              <a:gd name="connsiteX4" fmla="*/ 49148 w 100584"/>
              <a:gd name="connsiteY4" fmla="*/ 99656 h 109562"/>
              <a:gd name="connsiteX5" fmla="*/ 20573 w 100584"/>
              <a:gd name="connsiteY5" fmla="*/ 87655 h 109562"/>
              <a:gd name="connsiteX6" fmla="*/ 9905 w 100584"/>
              <a:gd name="connsiteY6" fmla="*/ 56451 h 109562"/>
              <a:gd name="connsiteX7" fmla="*/ 21209 w 100584"/>
              <a:gd name="connsiteY7" fmla="*/ 22580 h 109562"/>
              <a:gd name="connsiteX8" fmla="*/ 51561 w 100584"/>
              <a:gd name="connsiteY8" fmla="*/ 9905 h 1095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584" h="109562">
                <a:moveTo>
                  <a:pt x="51561" y="9905"/>
                </a:moveTo>
                <a:cubicBezTo>
                  <a:pt x="63753" y="9905"/>
                  <a:pt x="73405" y="13753"/>
                  <a:pt x="80264" y="21463"/>
                </a:cubicBezTo>
                <a:cubicBezTo>
                  <a:pt x="87248" y="29159"/>
                  <a:pt x="90678" y="40004"/>
                  <a:pt x="90678" y="54000"/>
                </a:cubicBezTo>
                <a:cubicBezTo>
                  <a:pt x="90678" y="67538"/>
                  <a:pt x="86867" y="78536"/>
                  <a:pt x="79121" y="86982"/>
                </a:cubicBezTo>
                <a:cubicBezTo>
                  <a:pt x="71501" y="95427"/>
                  <a:pt x="61467" y="99656"/>
                  <a:pt x="49148" y="99656"/>
                </a:cubicBezTo>
                <a:cubicBezTo>
                  <a:pt x="37210" y="99656"/>
                  <a:pt x="27559" y="95656"/>
                  <a:pt x="20573" y="87655"/>
                </a:cubicBezTo>
                <a:cubicBezTo>
                  <a:pt x="13461" y="79654"/>
                  <a:pt x="9905" y="69253"/>
                  <a:pt x="9905" y="56451"/>
                </a:cubicBezTo>
                <a:cubicBezTo>
                  <a:pt x="9905" y="42316"/>
                  <a:pt x="13589" y="31026"/>
                  <a:pt x="21209" y="22580"/>
                </a:cubicBezTo>
                <a:cubicBezTo>
                  <a:pt x="28702" y="14134"/>
                  <a:pt x="38861" y="9905"/>
                  <a:pt x="51561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08572" y="6124079"/>
            <a:ext cx="91186" cy="112903"/>
          </a:xfrm>
          <a:custGeom>
            <a:avLst/>
            <a:gdLst>
              <a:gd name="connsiteX0" fmla="*/ 47371 w 91186"/>
              <a:gd name="connsiteY0" fmla="*/ 9905 h 112903"/>
              <a:gd name="connsiteX1" fmla="*/ 19939 w 91186"/>
              <a:gd name="connsiteY1" fmla="*/ 22911 h 112903"/>
              <a:gd name="connsiteX2" fmla="*/ 9905 w 91186"/>
              <a:gd name="connsiteY2" fmla="*/ 58356 h 112903"/>
              <a:gd name="connsiteX3" fmla="*/ 19558 w 91186"/>
              <a:gd name="connsiteY3" fmla="*/ 91008 h 112903"/>
              <a:gd name="connsiteX4" fmla="*/ 45339 w 91186"/>
              <a:gd name="connsiteY4" fmla="*/ 102997 h 112903"/>
              <a:gd name="connsiteX5" fmla="*/ 71247 w 91186"/>
              <a:gd name="connsiteY5" fmla="*/ 91224 h 112903"/>
              <a:gd name="connsiteX6" fmla="*/ 81280 w 91186"/>
              <a:gd name="connsiteY6" fmla="*/ 61925 h 112903"/>
              <a:gd name="connsiteX7" fmla="*/ 81280 w 91186"/>
              <a:gd name="connsiteY7" fmla="*/ 44729 h 112903"/>
              <a:gd name="connsiteX8" fmla="*/ 71501 w 91186"/>
              <a:gd name="connsiteY8" fmla="*/ 19901 h 112903"/>
              <a:gd name="connsiteX9" fmla="*/ 47371 w 91186"/>
              <a:gd name="connsiteY9" fmla="*/ 9905 h 1129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91186" h="112903">
                <a:moveTo>
                  <a:pt x="47371" y="9905"/>
                </a:moveTo>
                <a:cubicBezTo>
                  <a:pt x="35814" y="9905"/>
                  <a:pt x="26670" y="14249"/>
                  <a:pt x="19939" y="22911"/>
                </a:cubicBezTo>
                <a:cubicBezTo>
                  <a:pt x="13208" y="31584"/>
                  <a:pt x="9905" y="43395"/>
                  <a:pt x="9905" y="58356"/>
                </a:cubicBezTo>
                <a:cubicBezTo>
                  <a:pt x="9905" y="72123"/>
                  <a:pt x="13080" y="83007"/>
                  <a:pt x="19558" y="91008"/>
                </a:cubicBezTo>
                <a:cubicBezTo>
                  <a:pt x="26035" y="98996"/>
                  <a:pt x="34544" y="102997"/>
                  <a:pt x="45339" y="102997"/>
                </a:cubicBezTo>
                <a:cubicBezTo>
                  <a:pt x="55880" y="102997"/>
                  <a:pt x="64516" y="99072"/>
                  <a:pt x="71247" y="91224"/>
                </a:cubicBezTo>
                <a:cubicBezTo>
                  <a:pt x="77851" y="83375"/>
                  <a:pt x="81280" y="73609"/>
                  <a:pt x="81280" y="61925"/>
                </a:cubicBezTo>
                <a:lnTo>
                  <a:pt x="81280" y="44729"/>
                </a:lnTo>
                <a:cubicBezTo>
                  <a:pt x="81280" y="34836"/>
                  <a:pt x="77978" y="26555"/>
                  <a:pt x="71501" y="19901"/>
                </a:cubicBezTo>
                <a:cubicBezTo>
                  <a:pt x="64897" y="13233"/>
                  <a:pt x="56896" y="9905"/>
                  <a:pt x="47371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99150" y="6070955"/>
            <a:ext cx="66548" cy="80860"/>
          </a:xfrm>
          <a:custGeom>
            <a:avLst/>
            <a:gdLst>
              <a:gd name="connsiteX0" fmla="*/ 33782 w 66548"/>
              <a:gd name="connsiteY0" fmla="*/ 9905 h 80860"/>
              <a:gd name="connsiteX1" fmla="*/ 16383 w 66548"/>
              <a:gd name="connsiteY1" fmla="*/ 18110 h 80860"/>
              <a:gd name="connsiteX2" fmla="*/ 9905 w 66548"/>
              <a:gd name="connsiteY2" fmla="*/ 40931 h 80860"/>
              <a:gd name="connsiteX3" fmla="*/ 16255 w 66548"/>
              <a:gd name="connsiteY3" fmla="*/ 63144 h 80860"/>
              <a:gd name="connsiteX4" fmla="*/ 33273 w 66548"/>
              <a:gd name="connsiteY4" fmla="*/ 70954 h 80860"/>
              <a:gd name="connsiteX5" fmla="*/ 50546 w 66548"/>
              <a:gd name="connsiteY5" fmla="*/ 62864 h 80860"/>
              <a:gd name="connsiteX6" fmla="*/ 56641 w 66548"/>
              <a:gd name="connsiteY6" fmla="*/ 40042 h 80860"/>
              <a:gd name="connsiteX7" fmla="*/ 50672 w 66548"/>
              <a:gd name="connsiteY7" fmla="*/ 17767 h 80860"/>
              <a:gd name="connsiteX8" fmla="*/ 33782 w 66548"/>
              <a:gd name="connsiteY8" fmla="*/ 9905 h 808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66548" h="80860">
                <a:moveTo>
                  <a:pt x="33782" y="9905"/>
                </a:moveTo>
                <a:cubicBezTo>
                  <a:pt x="26415" y="9905"/>
                  <a:pt x="20701" y="12636"/>
                  <a:pt x="16383" y="18110"/>
                </a:cubicBezTo>
                <a:cubicBezTo>
                  <a:pt x="12065" y="23571"/>
                  <a:pt x="9905" y="31178"/>
                  <a:pt x="9905" y="40931"/>
                </a:cubicBezTo>
                <a:cubicBezTo>
                  <a:pt x="9905" y="50532"/>
                  <a:pt x="12065" y="57937"/>
                  <a:pt x="16255" y="63144"/>
                </a:cubicBezTo>
                <a:cubicBezTo>
                  <a:pt x="20320" y="68351"/>
                  <a:pt x="26034" y="70954"/>
                  <a:pt x="33273" y="70954"/>
                </a:cubicBezTo>
                <a:cubicBezTo>
                  <a:pt x="40766" y="70954"/>
                  <a:pt x="46482" y="68262"/>
                  <a:pt x="50546" y="62864"/>
                </a:cubicBezTo>
                <a:cubicBezTo>
                  <a:pt x="54609" y="57467"/>
                  <a:pt x="56641" y="49860"/>
                  <a:pt x="56641" y="40042"/>
                </a:cubicBezTo>
                <a:cubicBezTo>
                  <a:pt x="56641" y="30441"/>
                  <a:pt x="54609" y="23012"/>
                  <a:pt x="50672" y="17767"/>
                </a:cubicBezTo>
                <a:cubicBezTo>
                  <a:pt x="46609" y="12522"/>
                  <a:pt x="41021" y="9905"/>
                  <a:pt x="33782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08547" y="6059449"/>
            <a:ext cx="149478" cy="193840"/>
          </a:xfrm>
          <a:custGeom>
            <a:avLst/>
            <a:gdLst>
              <a:gd name="connsiteX0" fmla="*/ 121030 w 149478"/>
              <a:gd name="connsiteY0" fmla="*/ 9905 h 193840"/>
              <a:gd name="connsiteX1" fmla="*/ 139573 w 149478"/>
              <a:gd name="connsiteY1" fmla="*/ 9905 h 193840"/>
              <a:gd name="connsiteX2" fmla="*/ 28575 w 149478"/>
              <a:gd name="connsiteY2" fmla="*/ 183934 h 193840"/>
              <a:gd name="connsiteX3" fmla="*/ 9905 w 149478"/>
              <a:gd name="connsiteY3" fmla="*/ 183934 h 193840"/>
              <a:gd name="connsiteX4" fmla="*/ 121030 w 149478"/>
              <a:gd name="connsiteY4" fmla="*/ 9905 h 193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478" h="193840">
                <a:moveTo>
                  <a:pt x="121030" y="9905"/>
                </a:moveTo>
                <a:lnTo>
                  <a:pt x="139573" y="9905"/>
                </a:lnTo>
                <a:lnTo>
                  <a:pt x="28575" y="183934"/>
                </a:lnTo>
                <a:lnTo>
                  <a:pt x="9905" y="183934"/>
                </a:lnTo>
                <a:lnTo>
                  <a:pt x="121030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82004" y="6056884"/>
            <a:ext cx="100711" cy="109220"/>
          </a:xfrm>
          <a:custGeom>
            <a:avLst/>
            <a:gdLst>
              <a:gd name="connsiteX0" fmla="*/ 51816 w 100711"/>
              <a:gd name="connsiteY0" fmla="*/ 9905 h 109220"/>
              <a:gd name="connsiteX1" fmla="*/ 80517 w 100711"/>
              <a:gd name="connsiteY1" fmla="*/ 21411 h 109220"/>
              <a:gd name="connsiteX2" fmla="*/ 90804 w 100711"/>
              <a:gd name="connsiteY2" fmla="*/ 53441 h 109220"/>
              <a:gd name="connsiteX3" fmla="*/ 79502 w 100711"/>
              <a:gd name="connsiteY3" fmla="*/ 86588 h 109220"/>
              <a:gd name="connsiteX4" fmla="*/ 49148 w 100711"/>
              <a:gd name="connsiteY4" fmla="*/ 99313 h 109220"/>
              <a:gd name="connsiteX5" fmla="*/ 20573 w 100711"/>
              <a:gd name="connsiteY5" fmla="*/ 87490 h 109220"/>
              <a:gd name="connsiteX6" fmla="*/ 9905 w 100711"/>
              <a:gd name="connsiteY6" fmla="*/ 56120 h 109220"/>
              <a:gd name="connsiteX7" fmla="*/ 21209 w 100711"/>
              <a:gd name="connsiteY7" fmla="*/ 22415 h 109220"/>
              <a:gd name="connsiteX8" fmla="*/ 51816 w 100711"/>
              <a:gd name="connsiteY8" fmla="*/ 9905 h 1092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00711" h="109220">
                <a:moveTo>
                  <a:pt x="51816" y="9905"/>
                </a:moveTo>
                <a:cubicBezTo>
                  <a:pt x="64008" y="9905"/>
                  <a:pt x="73660" y="13741"/>
                  <a:pt x="80517" y="21411"/>
                </a:cubicBezTo>
                <a:cubicBezTo>
                  <a:pt x="87376" y="29070"/>
                  <a:pt x="90804" y="39750"/>
                  <a:pt x="90804" y="53441"/>
                </a:cubicBezTo>
                <a:cubicBezTo>
                  <a:pt x="90804" y="67055"/>
                  <a:pt x="86995" y="78104"/>
                  <a:pt x="79502" y="86588"/>
                </a:cubicBezTo>
                <a:cubicBezTo>
                  <a:pt x="71882" y="95072"/>
                  <a:pt x="61722" y="99313"/>
                  <a:pt x="49148" y="99313"/>
                </a:cubicBezTo>
                <a:cubicBezTo>
                  <a:pt x="37338" y="99313"/>
                  <a:pt x="27813" y="95376"/>
                  <a:pt x="20573" y="87490"/>
                </a:cubicBezTo>
                <a:cubicBezTo>
                  <a:pt x="13461" y="79603"/>
                  <a:pt x="9905" y="69138"/>
                  <a:pt x="9905" y="56120"/>
                </a:cubicBezTo>
                <a:cubicBezTo>
                  <a:pt x="9905" y="41986"/>
                  <a:pt x="13716" y="30746"/>
                  <a:pt x="21209" y="22415"/>
                </a:cubicBezTo>
                <a:cubicBezTo>
                  <a:pt x="28829" y="14071"/>
                  <a:pt x="38989" y="9905"/>
                  <a:pt x="51816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86221" y="6049632"/>
            <a:ext cx="135254" cy="205435"/>
          </a:xfrm>
          <a:custGeom>
            <a:avLst/>
            <a:gdLst>
              <a:gd name="connsiteX0" fmla="*/ 103504 w 135254"/>
              <a:gd name="connsiteY0" fmla="*/ 9905 h 205435"/>
              <a:gd name="connsiteX1" fmla="*/ 125348 w 135254"/>
              <a:gd name="connsiteY1" fmla="*/ 9905 h 205435"/>
              <a:gd name="connsiteX2" fmla="*/ 125348 w 135254"/>
              <a:gd name="connsiteY2" fmla="*/ 192633 h 205435"/>
              <a:gd name="connsiteX3" fmla="*/ 103504 w 135254"/>
              <a:gd name="connsiteY3" fmla="*/ 192633 h 205435"/>
              <a:gd name="connsiteX4" fmla="*/ 103504 w 135254"/>
              <a:gd name="connsiteY4" fmla="*/ 172084 h 205435"/>
              <a:gd name="connsiteX5" fmla="*/ 102996 w 135254"/>
              <a:gd name="connsiteY5" fmla="*/ 172084 h 205435"/>
              <a:gd name="connsiteX6" fmla="*/ 61086 w 135254"/>
              <a:gd name="connsiteY6" fmla="*/ 195529 h 205435"/>
              <a:gd name="connsiteX7" fmla="*/ 23748 w 135254"/>
              <a:gd name="connsiteY7" fmla="*/ 178841 h 205435"/>
              <a:gd name="connsiteX8" fmla="*/ 9905 w 135254"/>
              <a:gd name="connsiteY8" fmla="*/ 133807 h 205435"/>
              <a:gd name="connsiteX9" fmla="*/ 25526 w 135254"/>
              <a:gd name="connsiteY9" fmla="*/ 84747 h 205435"/>
              <a:gd name="connsiteX10" fmla="*/ 66420 w 135254"/>
              <a:gd name="connsiteY10" fmla="*/ 66268 h 205435"/>
              <a:gd name="connsiteX11" fmla="*/ 102996 w 135254"/>
              <a:gd name="connsiteY11" fmla="*/ 85915 h 205435"/>
              <a:gd name="connsiteX12" fmla="*/ 103504 w 135254"/>
              <a:gd name="connsiteY12" fmla="*/ 85915 h 205435"/>
              <a:gd name="connsiteX13" fmla="*/ 103504 w 135254"/>
              <a:gd name="connsiteY13" fmla="*/ 9905 h 205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35254" h="205435">
                <a:moveTo>
                  <a:pt x="103504" y="9905"/>
                </a:moveTo>
                <a:lnTo>
                  <a:pt x="125348" y="9905"/>
                </a:lnTo>
                <a:lnTo>
                  <a:pt x="125348" y="192633"/>
                </a:lnTo>
                <a:lnTo>
                  <a:pt x="103504" y="192633"/>
                </a:lnTo>
                <a:lnTo>
                  <a:pt x="103504" y="172084"/>
                </a:lnTo>
                <a:lnTo>
                  <a:pt x="102996" y="172084"/>
                </a:lnTo>
                <a:cubicBezTo>
                  <a:pt x="93979" y="187718"/>
                  <a:pt x="80009" y="195529"/>
                  <a:pt x="61086" y="195529"/>
                </a:cubicBezTo>
                <a:cubicBezTo>
                  <a:pt x="45465" y="195529"/>
                  <a:pt x="33019" y="189966"/>
                  <a:pt x="23748" y="178841"/>
                </a:cubicBezTo>
                <a:cubicBezTo>
                  <a:pt x="14604" y="167716"/>
                  <a:pt x="9905" y="152704"/>
                  <a:pt x="9905" y="133807"/>
                </a:cubicBezTo>
                <a:cubicBezTo>
                  <a:pt x="9905" y="113410"/>
                  <a:pt x="15113" y="97066"/>
                  <a:pt x="25526" y="84747"/>
                </a:cubicBezTo>
                <a:cubicBezTo>
                  <a:pt x="35940" y="72428"/>
                  <a:pt x="49657" y="66268"/>
                  <a:pt x="66420" y="66268"/>
                </a:cubicBezTo>
                <a:cubicBezTo>
                  <a:pt x="83184" y="66268"/>
                  <a:pt x="95503" y="72821"/>
                  <a:pt x="102996" y="85915"/>
                </a:cubicBezTo>
                <a:lnTo>
                  <a:pt x="103504" y="85915"/>
                </a:lnTo>
                <a:lnTo>
                  <a:pt x="103504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59096" y="5871971"/>
            <a:ext cx="757427" cy="577596"/>
          </a:xfrm>
          <a:custGeom>
            <a:avLst/>
            <a:gdLst>
              <a:gd name="connsiteX0" fmla="*/ 19050 w 757427"/>
              <a:gd name="connsiteY0" fmla="*/ 558546 h 577596"/>
              <a:gd name="connsiteX1" fmla="*/ 738377 w 757427"/>
              <a:gd name="connsiteY1" fmla="*/ 558546 h 577596"/>
              <a:gd name="connsiteX2" fmla="*/ 738377 w 757427"/>
              <a:gd name="connsiteY2" fmla="*/ 19050 h 577596"/>
              <a:gd name="connsiteX3" fmla="*/ 19050 w 757427"/>
              <a:gd name="connsiteY3" fmla="*/ 19050 h 577596"/>
              <a:gd name="connsiteX4" fmla="*/ 19050 w 757427"/>
              <a:gd name="connsiteY4" fmla="*/ 558546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7427" h="577596">
                <a:moveTo>
                  <a:pt x="19050" y="558546"/>
                </a:moveTo>
                <a:lnTo>
                  <a:pt x="738377" y="558546"/>
                </a:lnTo>
                <a:lnTo>
                  <a:pt x="738377" y="19050"/>
                </a:lnTo>
                <a:lnTo>
                  <a:pt x="19050" y="19050"/>
                </a:lnTo>
                <a:lnTo>
                  <a:pt x="19050" y="5585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5523" y="6160808"/>
            <a:ext cx="42417" cy="72275"/>
          </a:xfrm>
          <a:custGeom>
            <a:avLst/>
            <a:gdLst>
              <a:gd name="connsiteX0" fmla="*/ 9905 w 42417"/>
              <a:gd name="connsiteY0" fmla="*/ 9905 h 72275"/>
              <a:gd name="connsiteX1" fmla="*/ 9905 w 42417"/>
              <a:gd name="connsiteY1" fmla="*/ 62369 h 72275"/>
              <a:gd name="connsiteX2" fmla="*/ 32511 w 42417"/>
              <a:gd name="connsiteY2" fmla="*/ 38150 h 72275"/>
              <a:gd name="connsiteX3" fmla="*/ 9905 w 42417"/>
              <a:gd name="connsiteY3" fmla="*/ 9905 h 72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42417" h="72275">
                <a:moveTo>
                  <a:pt x="9905" y="9905"/>
                </a:moveTo>
                <a:lnTo>
                  <a:pt x="9905" y="62369"/>
                </a:lnTo>
                <a:cubicBezTo>
                  <a:pt x="25019" y="59093"/>
                  <a:pt x="32511" y="51015"/>
                  <a:pt x="32511" y="38150"/>
                </a:cubicBezTo>
                <a:cubicBezTo>
                  <a:pt x="32511" y="27355"/>
                  <a:pt x="25019" y="17945"/>
                  <a:pt x="9905" y="990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00979" y="6077648"/>
            <a:ext cx="41275" cy="73952"/>
          </a:xfrm>
          <a:custGeom>
            <a:avLst/>
            <a:gdLst>
              <a:gd name="connsiteX0" fmla="*/ 31369 w 41275"/>
              <a:gd name="connsiteY0" fmla="*/ 9905 h 73952"/>
              <a:gd name="connsiteX1" fmla="*/ 9905 w 41275"/>
              <a:gd name="connsiteY1" fmla="*/ 34798 h 73952"/>
              <a:gd name="connsiteX2" fmla="*/ 14478 w 41275"/>
              <a:gd name="connsiteY2" fmla="*/ 50876 h 73952"/>
              <a:gd name="connsiteX3" fmla="*/ 31369 w 41275"/>
              <a:gd name="connsiteY3" fmla="*/ 64046 h 73952"/>
              <a:gd name="connsiteX4" fmla="*/ 31369 w 41275"/>
              <a:gd name="connsiteY4" fmla="*/ 9905 h 739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275" h="73952">
                <a:moveTo>
                  <a:pt x="31369" y="9905"/>
                </a:moveTo>
                <a:cubicBezTo>
                  <a:pt x="17145" y="13030"/>
                  <a:pt x="9905" y="21323"/>
                  <a:pt x="9905" y="34798"/>
                </a:cubicBezTo>
                <a:cubicBezTo>
                  <a:pt x="9905" y="41275"/>
                  <a:pt x="11429" y="46634"/>
                  <a:pt x="14478" y="50876"/>
                </a:cubicBezTo>
                <a:cubicBezTo>
                  <a:pt x="17653" y="55117"/>
                  <a:pt x="23241" y="59499"/>
                  <a:pt x="31369" y="64046"/>
                </a:cubicBezTo>
                <a:lnTo>
                  <a:pt x="31369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9516" y="6037465"/>
            <a:ext cx="120015" cy="239928"/>
          </a:xfrm>
          <a:custGeom>
            <a:avLst/>
            <a:gdLst>
              <a:gd name="connsiteX0" fmla="*/ 52832 w 120015"/>
              <a:gd name="connsiteY0" fmla="*/ 9905 h 239928"/>
              <a:gd name="connsiteX1" fmla="*/ 65913 w 120015"/>
              <a:gd name="connsiteY1" fmla="*/ 9905 h 239928"/>
              <a:gd name="connsiteX2" fmla="*/ 65913 w 120015"/>
              <a:gd name="connsiteY2" fmla="*/ 31229 h 239928"/>
              <a:gd name="connsiteX3" fmla="*/ 99186 w 120015"/>
              <a:gd name="connsiteY3" fmla="*/ 38150 h 239928"/>
              <a:gd name="connsiteX4" fmla="*/ 99186 w 120015"/>
              <a:gd name="connsiteY4" fmla="*/ 60020 h 239928"/>
              <a:gd name="connsiteX5" fmla="*/ 65913 w 120015"/>
              <a:gd name="connsiteY5" fmla="*/ 49415 h 239928"/>
              <a:gd name="connsiteX6" fmla="*/ 65913 w 120015"/>
              <a:gd name="connsiteY6" fmla="*/ 111036 h 239928"/>
              <a:gd name="connsiteX7" fmla="*/ 100584 w 120015"/>
              <a:gd name="connsiteY7" fmla="*/ 133972 h 239928"/>
              <a:gd name="connsiteX8" fmla="*/ 110109 w 120015"/>
              <a:gd name="connsiteY8" fmla="*/ 159702 h 239928"/>
              <a:gd name="connsiteX9" fmla="*/ 98171 w 120015"/>
              <a:gd name="connsiteY9" fmla="*/ 189229 h 239928"/>
              <a:gd name="connsiteX10" fmla="*/ 65913 w 120015"/>
              <a:gd name="connsiteY10" fmla="*/ 203796 h 239928"/>
              <a:gd name="connsiteX11" fmla="*/ 65913 w 120015"/>
              <a:gd name="connsiteY11" fmla="*/ 230022 h 239928"/>
              <a:gd name="connsiteX12" fmla="*/ 52832 w 120015"/>
              <a:gd name="connsiteY12" fmla="*/ 230022 h 239928"/>
              <a:gd name="connsiteX13" fmla="*/ 52832 w 120015"/>
              <a:gd name="connsiteY13" fmla="*/ 204800 h 239928"/>
              <a:gd name="connsiteX14" fmla="*/ 10667 w 120015"/>
              <a:gd name="connsiteY14" fmla="*/ 194297 h 239928"/>
              <a:gd name="connsiteX15" fmla="*/ 10667 w 120015"/>
              <a:gd name="connsiteY15" fmla="*/ 171869 h 239928"/>
              <a:gd name="connsiteX16" fmla="*/ 52832 w 120015"/>
              <a:gd name="connsiteY16" fmla="*/ 186601 h 239928"/>
              <a:gd name="connsiteX17" fmla="*/ 52832 w 120015"/>
              <a:gd name="connsiteY17" fmla="*/ 126885 h 239928"/>
              <a:gd name="connsiteX18" fmla="*/ 17907 w 120015"/>
              <a:gd name="connsiteY18" fmla="*/ 103327 h 239928"/>
              <a:gd name="connsiteX19" fmla="*/ 9905 w 120015"/>
              <a:gd name="connsiteY19" fmla="*/ 77432 h 239928"/>
              <a:gd name="connsiteX20" fmla="*/ 21844 w 120015"/>
              <a:gd name="connsiteY20" fmla="*/ 47129 h 239928"/>
              <a:gd name="connsiteX21" fmla="*/ 52832 w 120015"/>
              <a:gd name="connsiteY21" fmla="*/ 31674 h 239928"/>
              <a:gd name="connsiteX22" fmla="*/ 52832 w 120015"/>
              <a:gd name="connsiteY22" fmla="*/ 9905 h 239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20015" h="239928">
                <a:moveTo>
                  <a:pt x="52832" y="9905"/>
                </a:moveTo>
                <a:lnTo>
                  <a:pt x="65913" y="9905"/>
                </a:lnTo>
                <a:lnTo>
                  <a:pt x="65913" y="31229"/>
                </a:lnTo>
                <a:cubicBezTo>
                  <a:pt x="82169" y="31826"/>
                  <a:pt x="93345" y="34125"/>
                  <a:pt x="99186" y="38150"/>
                </a:cubicBezTo>
                <a:lnTo>
                  <a:pt x="99186" y="60020"/>
                </a:lnTo>
                <a:cubicBezTo>
                  <a:pt x="90678" y="53479"/>
                  <a:pt x="79502" y="49936"/>
                  <a:pt x="65913" y="49415"/>
                </a:cubicBezTo>
                <a:lnTo>
                  <a:pt x="65913" y="111036"/>
                </a:lnTo>
                <a:cubicBezTo>
                  <a:pt x="82677" y="118694"/>
                  <a:pt x="94361" y="126339"/>
                  <a:pt x="100584" y="133972"/>
                </a:cubicBezTo>
                <a:cubicBezTo>
                  <a:pt x="106934" y="141604"/>
                  <a:pt x="110109" y="150177"/>
                  <a:pt x="110109" y="159702"/>
                </a:cubicBezTo>
                <a:cubicBezTo>
                  <a:pt x="110109" y="171678"/>
                  <a:pt x="106172" y="181521"/>
                  <a:pt x="98171" y="189229"/>
                </a:cubicBezTo>
                <a:cubicBezTo>
                  <a:pt x="90170" y="196926"/>
                  <a:pt x="79502" y="201777"/>
                  <a:pt x="65913" y="203796"/>
                </a:cubicBezTo>
                <a:lnTo>
                  <a:pt x="65913" y="230022"/>
                </a:lnTo>
                <a:lnTo>
                  <a:pt x="52832" y="230022"/>
                </a:lnTo>
                <a:lnTo>
                  <a:pt x="52832" y="204800"/>
                </a:lnTo>
                <a:cubicBezTo>
                  <a:pt x="35941" y="204800"/>
                  <a:pt x="21844" y="201295"/>
                  <a:pt x="10667" y="194297"/>
                </a:cubicBezTo>
                <a:lnTo>
                  <a:pt x="10667" y="171869"/>
                </a:lnTo>
                <a:cubicBezTo>
                  <a:pt x="21844" y="181025"/>
                  <a:pt x="35941" y="185928"/>
                  <a:pt x="52832" y="186601"/>
                </a:cubicBezTo>
                <a:lnTo>
                  <a:pt x="52832" y="126885"/>
                </a:lnTo>
                <a:cubicBezTo>
                  <a:pt x="34925" y="118478"/>
                  <a:pt x="23241" y="110629"/>
                  <a:pt x="17907" y="103327"/>
                </a:cubicBezTo>
                <a:cubicBezTo>
                  <a:pt x="12573" y="96037"/>
                  <a:pt x="9905" y="87401"/>
                  <a:pt x="9905" y="77432"/>
                </a:cubicBezTo>
                <a:cubicBezTo>
                  <a:pt x="9905" y="65824"/>
                  <a:pt x="13842" y="55727"/>
                  <a:pt x="21844" y="47129"/>
                </a:cubicBezTo>
                <a:cubicBezTo>
                  <a:pt x="29845" y="38531"/>
                  <a:pt x="40259" y="33388"/>
                  <a:pt x="52832" y="31674"/>
                </a:cubicBezTo>
                <a:lnTo>
                  <a:pt x="52832" y="990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20900" y="1193800"/>
            <a:ext cx="7112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9700" y="1066800"/>
            <a:ext cx="927100" cy="24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75300" y="1346200"/>
            <a:ext cx="215900" cy="24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85300" y="1206500"/>
            <a:ext cx="482600" cy="24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00300" y="1765300"/>
            <a:ext cx="7277100" cy="279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61000" y="2184400"/>
            <a:ext cx="3429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423400" y="2184400"/>
            <a:ext cx="3175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111500" y="2946400"/>
            <a:ext cx="1524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787900" y="2933700"/>
            <a:ext cx="3429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223000" y="2933700"/>
            <a:ext cx="3556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9131300" y="2946400"/>
            <a:ext cx="3175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9842500" y="2946400"/>
            <a:ext cx="3429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136900" y="3810000"/>
            <a:ext cx="1524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4762500" y="3797300"/>
            <a:ext cx="3429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197600" y="3797300"/>
            <a:ext cx="3556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9105900" y="3810000"/>
            <a:ext cx="3175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9829800" y="3810000"/>
            <a:ext cx="3302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1358900" y="4711700"/>
            <a:ext cx="1651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2527300" y="4686300"/>
            <a:ext cx="1270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3187700" y="4711700"/>
            <a:ext cx="4445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4381500" y="4699000"/>
            <a:ext cx="3429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5143500" y="4711700"/>
            <a:ext cx="152400" cy="177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5715000" y="4699000"/>
            <a:ext cx="3429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6502400" y="4686300"/>
            <a:ext cx="1270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7073900" y="4699000"/>
            <a:ext cx="3048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8674100" y="4711700"/>
            <a:ext cx="3175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8"/>
          <a:srcRect/>
          <a:stretch>
            <a:fillRect/>
          </a:stretch>
        </p:blipFill>
        <p:spPr bwMode="auto">
          <a:xfrm>
            <a:off x="9398000" y="4711700"/>
            <a:ext cx="3302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9"/>
          <a:srcRect/>
          <a:stretch>
            <a:fillRect/>
          </a:stretch>
        </p:blipFill>
        <p:spPr bwMode="auto">
          <a:xfrm>
            <a:off x="10109200" y="4711700"/>
            <a:ext cx="3302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0"/>
          <a:srcRect/>
          <a:stretch>
            <a:fillRect/>
          </a:stretch>
        </p:blipFill>
        <p:spPr bwMode="auto">
          <a:xfrm>
            <a:off x="5537200" y="5384800"/>
            <a:ext cx="3429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1"/>
          <a:srcRect/>
          <a:stretch>
            <a:fillRect/>
          </a:stretch>
        </p:blipFill>
        <p:spPr bwMode="auto">
          <a:xfrm>
            <a:off x="9486900" y="5397500"/>
            <a:ext cx="3302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2"/>
          <a:srcRect/>
          <a:stretch>
            <a:fillRect/>
          </a:stretch>
        </p:blipFill>
        <p:spPr bwMode="auto">
          <a:xfrm>
            <a:off x="2019300" y="6057900"/>
            <a:ext cx="127000" cy="24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3"/>
          <a:srcRect/>
          <a:stretch>
            <a:fillRect/>
          </a:stretch>
        </p:blipFill>
        <p:spPr bwMode="auto">
          <a:xfrm>
            <a:off x="5270500" y="6032500"/>
            <a:ext cx="127000" cy="254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4"/>
          <a:srcRect/>
          <a:stretch>
            <a:fillRect/>
          </a:stretch>
        </p:blipFill>
        <p:spPr bwMode="auto">
          <a:xfrm>
            <a:off x="5880100" y="6045200"/>
            <a:ext cx="342900" cy="215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5"/>
          <a:srcRect/>
          <a:stretch>
            <a:fillRect/>
          </a:stretch>
        </p:blipFill>
        <p:spPr bwMode="auto">
          <a:xfrm>
            <a:off x="9499600" y="6083300"/>
            <a:ext cx="330200" cy="20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6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857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scanf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格式输入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033759" y="3390900"/>
            <a:ext cx="76200" cy="1437766"/>
          </a:xfrm>
          <a:custGeom>
            <a:avLst/>
            <a:gdLst>
              <a:gd name="connsiteX0" fmla="*/ 19050 w 76200"/>
              <a:gd name="connsiteY0" fmla="*/ 19050 h 1437766"/>
              <a:gd name="connsiteX1" fmla="*/ 19050 w 76200"/>
              <a:gd name="connsiteY1" fmla="*/ 1418716 h 14377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1437766">
                <a:moveTo>
                  <a:pt x="19050" y="19050"/>
                </a:moveTo>
                <a:lnTo>
                  <a:pt x="19050" y="1418716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1224" y="4771516"/>
            <a:ext cx="9979685" cy="76200"/>
          </a:xfrm>
          <a:custGeom>
            <a:avLst/>
            <a:gdLst>
              <a:gd name="connsiteX0" fmla="*/ 19050 w 9979685"/>
              <a:gd name="connsiteY0" fmla="*/ 19050 h 76200"/>
              <a:gd name="connsiteX1" fmla="*/ 9960635 w 9979685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79685" h="76200">
                <a:moveTo>
                  <a:pt x="19050" y="19050"/>
                </a:moveTo>
                <a:lnTo>
                  <a:pt x="9960635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92200" y="3365500"/>
            <a:ext cx="10083800" cy="1549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149324" y="3429000"/>
          <a:ext cx="9903485" cy="1361566"/>
        </p:xfrm>
        <a:graphic>
          <a:graphicData uri="http://schemas.openxmlformats.org/drawingml/2006/table">
            <a:tbl>
              <a:tblPr/>
              <a:tblGrid>
                <a:gridCol w="5531637"/>
                <a:gridCol w="1784477"/>
                <a:gridCol w="2587370"/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格式</a:t>
                      </a:r>
                      <a:endParaRPr lang="zh-CN" altLang="en-US" sz="2004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输入</a:t>
                      </a:r>
                      <a:endParaRPr lang="zh-CN" altLang="en-US" sz="2004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结果</a:t>
                      </a:r>
                      <a:endParaRPr lang="zh-CN" altLang="en-US" sz="2004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</a:tr>
              <a:tr h="505332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scanf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(“%2d%2d”,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&amp;a,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&amp;b);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1234↙</a:t>
                      </a:r>
                      <a:endParaRPr lang="zh-CN" altLang="en-US" sz="1800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a=12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b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=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34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45999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scanf("%2d%*2d%2d",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&amp;a,</a:t>
                      </a:r>
                      <a:r>
                        <a:rPr lang="en-US" altLang="zh-CN" sz="2004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&amp;b);</a:t>
                      </a:r>
                      <a:endParaRPr lang="zh-CN" altLang="en-US" sz="2004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12</a:t>
                      </a:r>
                      <a:r>
                        <a:rPr lang="en-US" altLang="zh-CN" sz="1800" b="1" dirty="0" smtClean="0">
                          <a:solidFill>
                            <a:srgbClr val="8c8c8c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34</a:t>
                      </a:r>
                      <a:r>
                        <a:rPr lang="en-US" altLang="zh-CN" sz="1800" b="1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56↙</a:t>
                      </a:r>
                      <a:endParaRPr lang="zh-CN" altLang="en-US" sz="1800" b="1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a=12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b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=</a:t>
                      </a:r>
                      <a:r>
                        <a:rPr lang="en-US" altLang="zh-CN" sz="1800" dirty="0" smtClean="0">
                          <a:solidFill>
                            <a:srgbClr val="00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56</a:t>
                      </a:r>
                      <a:endParaRPr lang="zh-CN" altLang="en-US" sz="1800" dirty="0" smtClean="0">
                        <a:solidFill>
                          <a:srgbClr val="00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9431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scanf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输入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1320800"/>
            <a:ext cx="2438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最大宽度说明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1790700"/>
            <a:ext cx="7289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当某项输入达到最大宽度说明的时候，结束本项输入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2336800"/>
            <a:ext cx="2959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赋值屏蔽符（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2806700"/>
            <a:ext cx="7429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如果转换操作符前有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则该项输入不赋值给相应的参数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4978400"/>
            <a:ext cx="10083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用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scanf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输入数据时，遇到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空白字符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（字符类型除外）、到达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5359400"/>
            <a:ext cx="6388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定宽度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非法输入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，认为该数据数据结束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089525" y="1323594"/>
            <a:ext cx="5038217" cy="873252"/>
          </a:xfrm>
          <a:custGeom>
            <a:avLst/>
            <a:gdLst>
              <a:gd name="connsiteX0" fmla="*/ 1581784 w 5038217"/>
              <a:gd name="connsiteY0" fmla="*/ 145541 h 873252"/>
              <a:gd name="connsiteX1" fmla="*/ 1727327 w 5038217"/>
              <a:gd name="connsiteY1" fmla="*/ 0 h 873252"/>
              <a:gd name="connsiteX2" fmla="*/ 2157856 w 5038217"/>
              <a:gd name="connsiteY2" fmla="*/ 0 h 873252"/>
              <a:gd name="connsiteX3" fmla="*/ 2157856 w 5038217"/>
              <a:gd name="connsiteY3" fmla="*/ 0 h 873252"/>
              <a:gd name="connsiteX4" fmla="*/ 3021965 w 5038217"/>
              <a:gd name="connsiteY4" fmla="*/ 0 h 873252"/>
              <a:gd name="connsiteX5" fmla="*/ 4892675 w 5038217"/>
              <a:gd name="connsiteY5" fmla="*/ 0 h 873252"/>
              <a:gd name="connsiteX6" fmla="*/ 5038217 w 5038217"/>
              <a:gd name="connsiteY6" fmla="*/ 145541 h 873252"/>
              <a:gd name="connsiteX7" fmla="*/ 5038217 w 5038217"/>
              <a:gd name="connsiteY7" fmla="*/ 509397 h 873252"/>
              <a:gd name="connsiteX8" fmla="*/ 5038217 w 5038217"/>
              <a:gd name="connsiteY8" fmla="*/ 509397 h 873252"/>
              <a:gd name="connsiteX9" fmla="*/ 5038217 w 5038217"/>
              <a:gd name="connsiteY9" fmla="*/ 727710 h 873252"/>
              <a:gd name="connsiteX10" fmla="*/ 5038217 w 5038217"/>
              <a:gd name="connsiteY10" fmla="*/ 727710 h 873252"/>
              <a:gd name="connsiteX11" fmla="*/ 4892675 w 5038217"/>
              <a:gd name="connsiteY11" fmla="*/ 873251 h 873252"/>
              <a:gd name="connsiteX12" fmla="*/ 3021965 w 5038217"/>
              <a:gd name="connsiteY12" fmla="*/ 873251 h 873252"/>
              <a:gd name="connsiteX13" fmla="*/ 2157856 w 5038217"/>
              <a:gd name="connsiteY13" fmla="*/ 873251 h 873252"/>
              <a:gd name="connsiteX14" fmla="*/ 2157856 w 5038217"/>
              <a:gd name="connsiteY14" fmla="*/ 873251 h 873252"/>
              <a:gd name="connsiteX15" fmla="*/ 1727327 w 5038217"/>
              <a:gd name="connsiteY15" fmla="*/ 873251 h 873252"/>
              <a:gd name="connsiteX16" fmla="*/ 1581784 w 5038217"/>
              <a:gd name="connsiteY16" fmla="*/ 727710 h 873252"/>
              <a:gd name="connsiteX17" fmla="*/ 1581784 w 5038217"/>
              <a:gd name="connsiteY17" fmla="*/ 727710 h 873252"/>
              <a:gd name="connsiteX18" fmla="*/ 0 w 5038217"/>
              <a:gd name="connsiteY18" fmla="*/ 727836 h 873252"/>
              <a:gd name="connsiteX19" fmla="*/ 1581784 w 5038217"/>
              <a:gd name="connsiteY19" fmla="*/ 509397 h 873252"/>
              <a:gd name="connsiteX20" fmla="*/ 1581784 w 5038217"/>
              <a:gd name="connsiteY20" fmla="*/ 145541 h 8732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038217" h="873252">
                <a:moveTo>
                  <a:pt x="1581784" y="145541"/>
                </a:moveTo>
                <a:cubicBezTo>
                  <a:pt x="1581784" y="65150"/>
                  <a:pt x="1646935" y="0"/>
                  <a:pt x="1727327" y="0"/>
                </a:cubicBezTo>
                <a:lnTo>
                  <a:pt x="2157856" y="0"/>
                </a:lnTo>
                <a:lnTo>
                  <a:pt x="2157856" y="0"/>
                </a:lnTo>
                <a:lnTo>
                  <a:pt x="3021965" y="0"/>
                </a:lnTo>
                <a:lnTo>
                  <a:pt x="4892675" y="0"/>
                </a:lnTo>
                <a:cubicBezTo>
                  <a:pt x="4973066" y="0"/>
                  <a:pt x="5038217" y="65150"/>
                  <a:pt x="5038217" y="145541"/>
                </a:cubicBezTo>
                <a:lnTo>
                  <a:pt x="5038217" y="509397"/>
                </a:lnTo>
                <a:lnTo>
                  <a:pt x="5038217" y="509397"/>
                </a:lnTo>
                <a:lnTo>
                  <a:pt x="5038217" y="727710"/>
                </a:lnTo>
                <a:lnTo>
                  <a:pt x="5038217" y="727710"/>
                </a:lnTo>
                <a:cubicBezTo>
                  <a:pt x="5038217" y="808101"/>
                  <a:pt x="4973066" y="873251"/>
                  <a:pt x="4892675" y="873251"/>
                </a:cubicBezTo>
                <a:lnTo>
                  <a:pt x="3021965" y="873251"/>
                </a:lnTo>
                <a:lnTo>
                  <a:pt x="2157856" y="873251"/>
                </a:lnTo>
                <a:lnTo>
                  <a:pt x="2157856" y="873251"/>
                </a:lnTo>
                <a:lnTo>
                  <a:pt x="1727327" y="873251"/>
                </a:lnTo>
                <a:cubicBezTo>
                  <a:pt x="1646935" y="873251"/>
                  <a:pt x="1581784" y="808101"/>
                  <a:pt x="1581784" y="727710"/>
                </a:cubicBezTo>
                <a:lnTo>
                  <a:pt x="1581784" y="727710"/>
                </a:lnTo>
                <a:lnTo>
                  <a:pt x="0" y="727836"/>
                </a:lnTo>
                <a:lnTo>
                  <a:pt x="1581784" y="509397"/>
                </a:lnTo>
                <a:lnTo>
                  <a:pt x="1581784" y="14554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70475" y="1304544"/>
            <a:ext cx="5076317" cy="911352"/>
          </a:xfrm>
          <a:custGeom>
            <a:avLst/>
            <a:gdLst>
              <a:gd name="connsiteX0" fmla="*/ 1600834 w 5076317"/>
              <a:gd name="connsiteY0" fmla="*/ 164591 h 911352"/>
              <a:gd name="connsiteX1" fmla="*/ 1746377 w 5076317"/>
              <a:gd name="connsiteY1" fmla="*/ 19050 h 911352"/>
              <a:gd name="connsiteX2" fmla="*/ 2176906 w 5076317"/>
              <a:gd name="connsiteY2" fmla="*/ 19050 h 911352"/>
              <a:gd name="connsiteX3" fmla="*/ 2176906 w 5076317"/>
              <a:gd name="connsiteY3" fmla="*/ 19050 h 911352"/>
              <a:gd name="connsiteX4" fmla="*/ 3041015 w 5076317"/>
              <a:gd name="connsiteY4" fmla="*/ 19050 h 911352"/>
              <a:gd name="connsiteX5" fmla="*/ 4911725 w 5076317"/>
              <a:gd name="connsiteY5" fmla="*/ 19050 h 911352"/>
              <a:gd name="connsiteX6" fmla="*/ 5057267 w 5076317"/>
              <a:gd name="connsiteY6" fmla="*/ 164591 h 911352"/>
              <a:gd name="connsiteX7" fmla="*/ 5057267 w 5076317"/>
              <a:gd name="connsiteY7" fmla="*/ 528447 h 911352"/>
              <a:gd name="connsiteX8" fmla="*/ 5057267 w 5076317"/>
              <a:gd name="connsiteY8" fmla="*/ 528447 h 911352"/>
              <a:gd name="connsiteX9" fmla="*/ 5057267 w 5076317"/>
              <a:gd name="connsiteY9" fmla="*/ 746760 h 911352"/>
              <a:gd name="connsiteX10" fmla="*/ 5057267 w 5076317"/>
              <a:gd name="connsiteY10" fmla="*/ 746760 h 911352"/>
              <a:gd name="connsiteX11" fmla="*/ 4911725 w 5076317"/>
              <a:gd name="connsiteY11" fmla="*/ 892301 h 911352"/>
              <a:gd name="connsiteX12" fmla="*/ 3041015 w 5076317"/>
              <a:gd name="connsiteY12" fmla="*/ 892301 h 911352"/>
              <a:gd name="connsiteX13" fmla="*/ 2176906 w 5076317"/>
              <a:gd name="connsiteY13" fmla="*/ 892301 h 911352"/>
              <a:gd name="connsiteX14" fmla="*/ 2176906 w 5076317"/>
              <a:gd name="connsiteY14" fmla="*/ 892301 h 911352"/>
              <a:gd name="connsiteX15" fmla="*/ 1746377 w 5076317"/>
              <a:gd name="connsiteY15" fmla="*/ 892301 h 911352"/>
              <a:gd name="connsiteX16" fmla="*/ 1600834 w 5076317"/>
              <a:gd name="connsiteY16" fmla="*/ 746760 h 911352"/>
              <a:gd name="connsiteX17" fmla="*/ 1600834 w 5076317"/>
              <a:gd name="connsiteY17" fmla="*/ 746760 h 911352"/>
              <a:gd name="connsiteX18" fmla="*/ 19050 w 5076317"/>
              <a:gd name="connsiteY18" fmla="*/ 746886 h 911352"/>
              <a:gd name="connsiteX19" fmla="*/ 1600834 w 5076317"/>
              <a:gd name="connsiteY19" fmla="*/ 528447 h 911352"/>
              <a:gd name="connsiteX20" fmla="*/ 1600834 w 5076317"/>
              <a:gd name="connsiteY20" fmla="*/ 164591 h 911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5076317" h="911352">
                <a:moveTo>
                  <a:pt x="1600834" y="164591"/>
                </a:moveTo>
                <a:cubicBezTo>
                  <a:pt x="1600834" y="84200"/>
                  <a:pt x="1665985" y="19050"/>
                  <a:pt x="1746377" y="19050"/>
                </a:cubicBezTo>
                <a:lnTo>
                  <a:pt x="2176906" y="19050"/>
                </a:lnTo>
                <a:lnTo>
                  <a:pt x="2176906" y="19050"/>
                </a:lnTo>
                <a:lnTo>
                  <a:pt x="3041015" y="19050"/>
                </a:lnTo>
                <a:lnTo>
                  <a:pt x="4911725" y="19050"/>
                </a:lnTo>
                <a:cubicBezTo>
                  <a:pt x="4992116" y="19050"/>
                  <a:pt x="5057267" y="84200"/>
                  <a:pt x="5057267" y="164591"/>
                </a:cubicBezTo>
                <a:lnTo>
                  <a:pt x="5057267" y="528447"/>
                </a:lnTo>
                <a:lnTo>
                  <a:pt x="5057267" y="528447"/>
                </a:lnTo>
                <a:lnTo>
                  <a:pt x="5057267" y="746760"/>
                </a:lnTo>
                <a:lnTo>
                  <a:pt x="5057267" y="746760"/>
                </a:lnTo>
                <a:cubicBezTo>
                  <a:pt x="5057267" y="827151"/>
                  <a:pt x="4992116" y="892301"/>
                  <a:pt x="4911725" y="892301"/>
                </a:cubicBezTo>
                <a:lnTo>
                  <a:pt x="3041015" y="892301"/>
                </a:lnTo>
                <a:lnTo>
                  <a:pt x="2176906" y="892301"/>
                </a:lnTo>
                <a:lnTo>
                  <a:pt x="2176906" y="892301"/>
                </a:lnTo>
                <a:lnTo>
                  <a:pt x="1746377" y="892301"/>
                </a:lnTo>
                <a:cubicBezTo>
                  <a:pt x="1665985" y="892301"/>
                  <a:pt x="1600834" y="827151"/>
                  <a:pt x="1600834" y="746760"/>
                </a:cubicBezTo>
                <a:lnTo>
                  <a:pt x="1600834" y="746760"/>
                </a:lnTo>
                <a:lnTo>
                  <a:pt x="19050" y="746886"/>
                </a:lnTo>
                <a:lnTo>
                  <a:pt x="1600834" y="528447"/>
                </a:lnTo>
                <a:lnTo>
                  <a:pt x="1600834" y="16459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02200" y="1270000"/>
            <a:ext cx="5334000" cy="1028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5842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字符数据的输入输出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1333500"/>
            <a:ext cx="4013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302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字符输出函数</a:t>
            </a:r>
          </a:p>
          <a:p>
            <a:pPr>
              <a:lnSpc>
                <a:spcPts val="3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一般形式：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putchar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4100" y="2336800"/>
            <a:ext cx="10439400" cy="445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30200" algn="l"/>
                <a:tab pos="10299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函数作用：向终端输出一个字符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30200" algn="l"/>
                <a:tab pos="10299700" algn="l"/>
              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字符输入函数</a:t>
            </a:r>
          </a:p>
          <a:p>
            <a:pPr>
              <a:lnSpc>
                <a:spcPts val="3100"/>
              </a:lnSpc>
              <a:tabLst>
                <a:tab pos="330200" algn="l"/>
                <a:tab pos="102997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一般形式：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getchar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（）</a:t>
            </a:r>
          </a:p>
          <a:p>
            <a:pPr>
              <a:lnSpc>
                <a:spcPts val="3100"/>
              </a:lnSpc>
              <a:tabLst>
                <a:tab pos="330200" algn="l"/>
                <a:tab pos="10299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函数作用：从终端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或系统隐含指定的输入设备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输入一个字符。</a:t>
            </a:r>
          </a:p>
          <a:p>
            <a:pPr>
              <a:lnSpc>
                <a:spcPts val="3100"/>
              </a:lnSpc>
              <a:tabLst>
                <a:tab pos="330200" algn="l"/>
                <a:tab pos="10299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函数值：从输入设备得到的字符。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30200" algn="l"/>
                <a:tab pos="102997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70700" y="1549400"/>
            <a:ext cx="3048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字符型变量或整型变量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80466" y="1485138"/>
            <a:ext cx="10969752" cy="1427988"/>
          </a:xfrm>
          <a:custGeom>
            <a:avLst/>
            <a:gdLst>
              <a:gd name="connsiteX0" fmla="*/ 0 w 10969752"/>
              <a:gd name="connsiteY0" fmla="*/ 1427988 h 1427988"/>
              <a:gd name="connsiteX1" fmla="*/ 10969752 w 10969752"/>
              <a:gd name="connsiteY1" fmla="*/ 1427988 h 1427988"/>
              <a:gd name="connsiteX2" fmla="*/ 10969752 w 10969752"/>
              <a:gd name="connsiteY2" fmla="*/ 0 h 1427988"/>
              <a:gd name="connsiteX3" fmla="*/ 0 w 10969752"/>
              <a:gd name="connsiteY3" fmla="*/ 0 h 1427988"/>
              <a:gd name="connsiteX4" fmla="*/ 0 w 10969752"/>
              <a:gd name="connsiteY4" fmla="*/ 1427988 h 1427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752" h="1427988">
                <a:moveTo>
                  <a:pt x="0" y="1427988"/>
                </a:moveTo>
                <a:lnTo>
                  <a:pt x="10969752" y="1427988"/>
                </a:lnTo>
                <a:lnTo>
                  <a:pt x="10969752" y="0"/>
                </a:lnTo>
                <a:lnTo>
                  <a:pt x="0" y="0"/>
                </a:lnTo>
                <a:lnTo>
                  <a:pt x="0" y="142798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1416" y="1466088"/>
            <a:ext cx="11007852" cy="1466088"/>
          </a:xfrm>
          <a:custGeom>
            <a:avLst/>
            <a:gdLst>
              <a:gd name="connsiteX0" fmla="*/ 19050 w 11007852"/>
              <a:gd name="connsiteY0" fmla="*/ 1447038 h 1466088"/>
              <a:gd name="connsiteX1" fmla="*/ 10988802 w 11007852"/>
              <a:gd name="connsiteY1" fmla="*/ 1447038 h 1466088"/>
              <a:gd name="connsiteX2" fmla="*/ 10988802 w 11007852"/>
              <a:gd name="connsiteY2" fmla="*/ 19050 h 1466088"/>
              <a:gd name="connsiteX3" fmla="*/ 19050 w 11007852"/>
              <a:gd name="connsiteY3" fmla="*/ 19050 h 1466088"/>
              <a:gd name="connsiteX4" fmla="*/ 19050 w 11007852"/>
              <a:gd name="connsiteY4" fmla="*/ 1447038 h 1466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07852" h="1466088">
                <a:moveTo>
                  <a:pt x="19050" y="1447038"/>
                </a:moveTo>
                <a:lnTo>
                  <a:pt x="10988802" y="1447038"/>
                </a:lnTo>
                <a:lnTo>
                  <a:pt x="10988802" y="19050"/>
                </a:lnTo>
                <a:lnTo>
                  <a:pt x="19050" y="19050"/>
                </a:lnTo>
                <a:lnTo>
                  <a:pt x="19050" y="144703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0466" y="3717797"/>
            <a:ext cx="10969752" cy="1427988"/>
          </a:xfrm>
          <a:custGeom>
            <a:avLst/>
            <a:gdLst>
              <a:gd name="connsiteX0" fmla="*/ 0 w 10969752"/>
              <a:gd name="connsiteY0" fmla="*/ 1427988 h 1427988"/>
              <a:gd name="connsiteX1" fmla="*/ 10969752 w 10969752"/>
              <a:gd name="connsiteY1" fmla="*/ 1427988 h 1427988"/>
              <a:gd name="connsiteX2" fmla="*/ 10969752 w 10969752"/>
              <a:gd name="connsiteY2" fmla="*/ 0 h 1427988"/>
              <a:gd name="connsiteX3" fmla="*/ 0 w 10969752"/>
              <a:gd name="connsiteY3" fmla="*/ 0 h 1427988"/>
              <a:gd name="connsiteX4" fmla="*/ 0 w 10969752"/>
              <a:gd name="connsiteY4" fmla="*/ 1427988 h 1427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9752" h="1427988">
                <a:moveTo>
                  <a:pt x="0" y="1427988"/>
                </a:moveTo>
                <a:lnTo>
                  <a:pt x="10969752" y="1427988"/>
                </a:lnTo>
                <a:lnTo>
                  <a:pt x="10969752" y="0"/>
                </a:lnTo>
                <a:lnTo>
                  <a:pt x="0" y="0"/>
                </a:lnTo>
                <a:lnTo>
                  <a:pt x="0" y="142798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1416" y="3698747"/>
            <a:ext cx="11007852" cy="1466088"/>
          </a:xfrm>
          <a:custGeom>
            <a:avLst/>
            <a:gdLst>
              <a:gd name="connsiteX0" fmla="*/ 19050 w 11007852"/>
              <a:gd name="connsiteY0" fmla="*/ 1447038 h 1466088"/>
              <a:gd name="connsiteX1" fmla="*/ 10988802 w 11007852"/>
              <a:gd name="connsiteY1" fmla="*/ 1447038 h 1466088"/>
              <a:gd name="connsiteX2" fmla="*/ 10988802 w 11007852"/>
              <a:gd name="connsiteY2" fmla="*/ 19050 h 1466088"/>
              <a:gd name="connsiteX3" fmla="*/ 19050 w 11007852"/>
              <a:gd name="connsiteY3" fmla="*/ 19050 h 1466088"/>
              <a:gd name="connsiteX4" fmla="*/ 19050 w 11007852"/>
              <a:gd name="connsiteY4" fmla="*/ 1447038 h 1466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07852" h="1466088">
                <a:moveTo>
                  <a:pt x="19050" y="1447038"/>
                </a:moveTo>
                <a:lnTo>
                  <a:pt x="10988802" y="1447038"/>
                </a:lnTo>
                <a:lnTo>
                  <a:pt x="10988802" y="19050"/>
                </a:lnTo>
                <a:lnTo>
                  <a:pt x="19050" y="19050"/>
                </a:lnTo>
                <a:lnTo>
                  <a:pt x="19050" y="144703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1397000"/>
            <a:ext cx="11137900" cy="1612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300" y="3632200"/>
            <a:ext cx="11137900" cy="1612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914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练习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6300" y="1511300"/>
            <a:ext cx="685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27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要求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01800" y="1968500"/>
            <a:ext cx="54864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27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输入三个字母，然后输出这三个字母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6300" y="3746500"/>
            <a:ext cx="685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27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目的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38300" y="4241800"/>
            <a:ext cx="67564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							</a:tabLst>
            </a:pPr>
            <a:r>
              <a:rPr lang="en-US" altLang="zh-CN" sz="27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学习</a:t>
            </a:r>
            <a:r>
              <a:rPr lang="en-US" altLang="zh-CN" sz="27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getchar</a:t>
            </a:r>
            <a:r>
              <a:rPr lang="en-US" altLang="zh-CN" sz="27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函数和</a:t>
            </a:r>
            <a:r>
              <a:rPr lang="en-US" altLang="zh-CN" sz="27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putchar</a:t>
            </a:r>
            <a:r>
              <a:rPr lang="en-US" altLang="zh-CN" sz="27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函数的使用方法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28166" y="1125474"/>
            <a:ext cx="5271515" cy="5306567"/>
          </a:xfrm>
          <a:custGeom>
            <a:avLst/>
            <a:gdLst>
              <a:gd name="connsiteX0" fmla="*/ 0 w 5271515"/>
              <a:gd name="connsiteY0" fmla="*/ 5306567 h 5306567"/>
              <a:gd name="connsiteX1" fmla="*/ 5271515 w 5271515"/>
              <a:gd name="connsiteY1" fmla="*/ 5306567 h 5306567"/>
              <a:gd name="connsiteX2" fmla="*/ 5271515 w 5271515"/>
              <a:gd name="connsiteY2" fmla="*/ 0 h 5306567"/>
              <a:gd name="connsiteX3" fmla="*/ 0 w 5271515"/>
              <a:gd name="connsiteY3" fmla="*/ 0 h 5306567"/>
              <a:gd name="connsiteX4" fmla="*/ 0 w 5271515"/>
              <a:gd name="connsiteY4" fmla="*/ 5306567 h 53065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71515" h="5306567">
                <a:moveTo>
                  <a:pt x="0" y="5306567"/>
                </a:moveTo>
                <a:lnTo>
                  <a:pt x="5271515" y="5306567"/>
                </a:lnTo>
                <a:lnTo>
                  <a:pt x="5271515" y="0"/>
                </a:lnTo>
                <a:lnTo>
                  <a:pt x="0" y="0"/>
                </a:lnTo>
                <a:lnTo>
                  <a:pt x="0" y="530656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09116" y="1106424"/>
            <a:ext cx="5309615" cy="5344667"/>
          </a:xfrm>
          <a:custGeom>
            <a:avLst/>
            <a:gdLst>
              <a:gd name="connsiteX0" fmla="*/ 19050 w 5309615"/>
              <a:gd name="connsiteY0" fmla="*/ 5325617 h 5344667"/>
              <a:gd name="connsiteX1" fmla="*/ 5290565 w 5309615"/>
              <a:gd name="connsiteY1" fmla="*/ 5325617 h 5344667"/>
              <a:gd name="connsiteX2" fmla="*/ 5290565 w 5309615"/>
              <a:gd name="connsiteY2" fmla="*/ 19050 h 5344667"/>
              <a:gd name="connsiteX3" fmla="*/ 19050 w 5309615"/>
              <a:gd name="connsiteY3" fmla="*/ 19050 h 5344667"/>
              <a:gd name="connsiteX4" fmla="*/ 19050 w 5309615"/>
              <a:gd name="connsiteY4" fmla="*/ 5325617 h 5344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09615" h="5344667">
                <a:moveTo>
                  <a:pt x="19050" y="5325617"/>
                </a:moveTo>
                <a:lnTo>
                  <a:pt x="5290565" y="5325617"/>
                </a:lnTo>
                <a:lnTo>
                  <a:pt x="5290565" y="19050"/>
                </a:lnTo>
                <a:lnTo>
                  <a:pt x="19050" y="19050"/>
                </a:lnTo>
                <a:lnTo>
                  <a:pt x="19050" y="532561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68400" y="977900"/>
            <a:ext cx="5537200" cy="572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13600" y="1016000"/>
            <a:ext cx="3048000" cy="551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914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练习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1346200"/>
            <a:ext cx="35052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0" algn="l"/>
              </a:tabLst>
            </a:pP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3100"/>
              </a:lnSpc>
              <a:tabLst>
                <a:tab pos="762000" algn="l"/>
              </a:tabLst>
            </a:pP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3100"/>
              </a:lnSpc>
              <a:tabLst>
                <a:tab pos="762000" algn="l"/>
              </a:tabLst>
            </a:pPr>
            <a:r>
              <a:rPr lang="en-US" altLang="zh-CN" sz="2798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3100"/>
              </a:lnSpc>
              <a:tabLst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a,b,c;</a:t>
            </a:r>
          </a:p>
          <a:p>
            <a:pPr>
              <a:lnSpc>
                <a:spcPts val="3100"/>
              </a:lnSpc>
              <a:tabLst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getchar();</a:t>
            </a:r>
          </a:p>
          <a:p>
            <a:pPr>
              <a:lnSpc>
                <a:spcPts val="3100"/>
              </a:lnSpc>
              <a:tabLst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getchar();</a:t>
            </a:r>
          </a:p>
          <a:p>
            <a:pPr>
              <a:lnSpc>
                <a:spcPts val="3100"/>
              </a:lnSpc>
              <a:tabLst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getchar();</a:t>
            </a:r>
          </a:p>
          <a:p>
            <a:pPr>
              <a:lnSpc>
                <a:spcPts val="3100"/>
              </a:lnSpc>
              <a:tabLst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putchar(a);</a:t>
            </a:r>
          </a:p>
          <a:p>
            <a:pPr>
              <a:lnSpc>
                <a:spcPts val="3100"/>
              </a:lnSpc>
              <a:tabLst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putchar(b);</a:t>
            </a:r>
          </a:p>
          <a:p>
            <a:pPr>
              <a:lnSpc>
                <a:spcPts val="3100"/>
              </a:lnSpc>
              <a:tabLst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putchar(c);</a:t>
            </a:r>
          </a:p>
          <a:p>
            <a:pPr>
              <a:lnSpc>
                <a:spcPts val="3100"/>
              </a:lnSpc>
              <a:tabLst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putchar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(‘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\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n’);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5676900"/>
            <a:ext cx="100838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0" algn="l"/>
                <a:tab pos="9944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3100"/>
              </a:lnSpc>
              <a:tabLst>
                <a:tab pos="762000" algn="l"/>
                <a:tab pos="9944100" algn="l"/>
              </a:tabLst>
            </a:pPr>
            <a:r>
              <a:rPr lang="en-US" altLang="zh-CN" sz="2798" dirty="0" smtClean="0">
                <a:solidFill>
                  <a:srgbClr val="4a4a4a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800"/>
              </a:lnSpc>
              <a:tabLst>
                <a:tab pos="762000" algn="l"/>
                <a:tab pos="99441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67600" y="1282700"/>
            <a:ext cx="1435100" cy="430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abc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回车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abc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回车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8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回车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本章小结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1244600"/>
            <a:ext cx="70612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讲述了实际问题向计算机程序转化的过程。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讲述了数据在计算机内部的存储形式。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讲述了数据类型的种类和区别。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讲述了变量的声明和命名规则。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3644900"/>
            <a:ext cx="95504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讲述了常量和字面值的区别。重点理解字面值是有类型的。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讲述了输入及输出函数的用法。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866900"/>
            <a:ext cx="85090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1917700"/>
            <a:ext cx="228600" cy="293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57400" y="1816100"/>
            <a:ext cx="4940300" cy="471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914400" algn="l"/>
                <a:tab pos="939800" algn="l"/>
              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逐一相加法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</a:p>
          <a:p>
            <a:pPr>
              <a:lnSpc>
                <a:spcPts val="4100"/>
              </a:lnSpc>
              <a:tabLst>
                <a:tab pos="914400" algn="l"/>
                <a:tab pos="939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step1: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1+2</a:t>
            </a:r>
          </a:p>
          <a:p>
            <a:pPr>
              <a:lnSpc>
                <a:spcPts val="4100"/>
              </a:lnSpc>
              <a:tabLst>
                <a:tab pos="914400" algn="l"/>
                <a:tab pos="939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step2: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x1+3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914400" algn="l"/>
                <a:tab pos="939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step3: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x3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x2+4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914400" algn="l"/>
                <a:tab pos="939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step4: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x4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x3+5</a:t>
            </a:r>
          </a:p>
          <a:p>
            <a:pPr>
              <a:lnSpc>
                <a:spcPts val="4300"/>
              </a:lnSpc>
              <a:tabLst>
                <a:tab pos="914400" algn="l"/>
                <a:tab pos="939800" algn="l"/>
              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求和公式法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</a:p>
          <a:p>
            <a:pPr>
              <a:lnSpc>
                <a:spcPts val="4100"/>
              </a:lnSpc>
              <a:tabLst>
                <a:tab pos="914400" algn="l"/>
                <a:tab pos="9398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step1: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取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</a:t>
            </a:r>
          </a:p>
          <a:p>
            <a:pPr>
              <a:lnSpc>
                <a:spcPts val="4100"/>
              </a:lnSpc>
              <a:tabLst>
                <a:tab pos="914400" algn="l"/>
                <a:tab pos="939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step2: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计算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sum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n*(n+1)/2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914400" algn="l"/>
                <a:tab pos="939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step3: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sum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73152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6477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问题求解与算法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写出求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1+2+3+...+n(n=5)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的算法。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